
<file path=[Content_Types].xml><?xml version="1.0" encoding="utf-8"?>
<Types xmlns="http://schemas.openxmlformats.org/package/2006/content-types">
  <Default Extension="avi" ContentType="video/x-msvideo"/>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2.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53"/>
  </p:notesMasterIdLst>
  <p:sldIdLst>
    <p:sldId id="256" r:id="rId3"/>
    <p:sldId id="317" r:id="rId4"/>
    <p:sldId id="257" r:id="rId5"/>
    <p:sldId id="318" r:id="rId6"/>
    <p:sldId id="2134805665" r:id="rId7"/>
    <p:sldId id="2134805666" r:id="rId8"/>
    <p:sldId id="277" r:id="rId9"/>
    <p:sldId id="258" r:id="rId10"/>
    <p:sldId id="260" r:id="rId11"/>
    <p:sldId id="262" r:id="rId12"/>
    <p:sldId id="2134805667" r:id="rId13"/>
    <p:sldId id="2134805669" r:id="rId14"/>
    <p:sldId id="359" r:id="rId15"/>
    <p:sldId id="350" r:id="rId16"/>
    <p:sldId id="360" r:id="rId17"/>
    <p:sldId id="2134805661" r:id="rId18"/>
    <p:sldId id="2134805653" r:id="rId19"/>
    <p:sldId id="2134805660" r:id="rId20"/>
    <p:sldId id="2134805670" r:id="rId21"/>
    <p:sldId id="263" r:id="rId22"/>
    <p:sldId id="264" r:id="rId23"/>
    <p:sldId id="272" r:id="rId24"/>
    <p:sldId id="346" r:id="rId25"/>
    <p:sldId id="2134805674" r:id="rId26"/>
    <p:sldId id="361" r:id="rId27"/>
    <p:sldId id="271" r:id="rId28"/>
    <p:sldId id="348" r:id="rId29"/>
    <p:sldId id="2134805675" r:id="rId30"/>
    <p:sldId id="273" r:id="rId31"/>
    <p:sldId id="274" r:id="rId32"/>
    <p:sldId id="275" r:id="rId33"/>
    <p:sldId id="2134805676" r:id="rId34"/>
    <p:sldId id="276" r:id="rId35"/>
    <p:sldId id="2134805677" r:id="rId36"/>
    <p:sldId id="283" r:id="rId37"/>
    <p:sldId id="312" r:id="rId38"/>
    <p:sldId id="2134805673" r:id="rId39"/>
    <p:sldId id="2134805668" r:id="rId40"/>
    <p:sldId id="2134805671" r:id="rId41"/>
    <p:sldId id="265" r:id="rId42"/>
    <p:sldId id="266" r:id="rId43"/>
    <p:sldId id="267" r:id="rId44"/>
    <p:sldId id="268" r:id="rId45"/>
    <p:sldId id="2134805664" r:id="rId46"/>
    <p:sldId id="2134805678" r:id="rId47"/>
    <p:sldId id="279" r:id="rId48"/>
    <p:sldId id="2134805672" r:id="rId49"/>
    <p:sldId id="280" r:id="rId50"/>
    <p:sldId id="2134805662" r:id="rId51"/>
    <p:sldId id="2134805663"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46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0C5154-EDA2-412C-812E-E6E6A3E6AECE}" v="340" dt="2023-03-13T12:56:45.7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64" autoAdjust="0"/>
    <p:restoredTop sz="85664" autoAdjust="0"/>
  </p:normalViewPr>
  <p:slideViewPr>
    <p:cSldViewPr snapToGrid="0" showGuides="1">
      <p:cViewPr varScale="1">
        <p:scale>
          <a:sx n="94" d="100"/>
          <a:sy n="94" d="100"/>
        </p:scale>
        <p:origin x="336" y="84"/>
      </p:cViewPr>
      <p:guideLst>
        <p:guide orient="horz" pos="2160"/>
        <p:guide pos="3840"/>
      </p:guideLst>
    </p:cSldViewPr>
  </p:slideViewPr>
  <p:notesTextViewPr>
    <p:cViewPr>
      <p:scale>
        <a:sx n="1" d="1"/>
        <a:sy n="1" d="1"/>
      </p:scale>
      <p:origin x="0" y="0"/>
    </p:cViewPr>
  </p:notesTextViewPr>
  <p:sorterViewPr>
    <p:cViewPr>
      <p:scale>
        <a:sx n="66" d="100"/>
        <a:sy n="66" d="100"/>
      </p:scale>
      <p:origin x="0" y="-22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 Dolejsi" userId="fd637f91-ea27-4755-8e29-7da543b8f59d" providerId="ADAL" clId="{630C5154-EDA2-412C-812E-E6E6A3E6AECE}"/>
    <pc:docChg chg="undo custSel mod addSld delSld modSld sldOrd modMainMaster">
      <pc:chgData name="Jan Dolejsi" userId="fd637f91-ea27-4755-8e29-7da543b8f59d" providerId="ADAL" clId="{630C5154-EDA2-412C-812E-E6E6A3E6AECE}" dt="2023-03-13T12:56:45.711" v="3904" actId="20577"/>
      <pc:docMkLst>
        <pc:docMk/>
      </pc:docMkLst>
      <pc:sldChg chg="modSp mod">
        <pc:chgData name="Jan Dolejsi" userId="fd637f91-ea27-4755-8e29-7da543b8f59d" providerId="ADAL" clId="{630C5154-EDA2-412C-812E-E6E6A3E6AECE}" dt="2023-03-13T12:53:44.404" v="3867" actId="6549"/>
        <pc:sldMkLst>
          <pc:docMk/>
          <pc:sldMk cId="3887543125" sldId="256"/>
        </pc:sldMkLst>
        <pc:spChg chg="mod">
          <ac:chgData name="Jan Dolejsi" userId="fd637f91-ea27-4755-8e29-7da543b8f59d" providerId="ADAL" clId="{630C5154-EDA2-412C-812E-E6E6A3E6AECE}" dt="2023-03-13T12:53:44.404" v="3867" actId="6549"/>
          <ac:spMkLst>
            <pc:docMk/>
            <pc:sldMk cId="3887543125" sldId="256"/>
            <ac:spMk id="2" creationId="{19FCF9AA-F4EB-10FC-320B-E26877A30A3D}"/>
          </ac:spMkLst>
        </pc:spChg>
      </pc:sldChg>
      <pc:sldChg chg="addSp delSp modSp new mod modClrScheme chgLayout">
        <pc:chgData name="Jan Dolejsi" userId="fd637f91-ea27-4755-8e29-7da543b8f59d" providerId="ADAL" clId="{630C5154-EDA2-412C-812E-E6E6A3E6AECE}" dt="2023-03-12T15:46:44.298" v="1188" actId="404"/>
        <pc:sldMkLst>
          <pc:docMk/>
          <pc:sldMk cId="3074924055" sldId="257"/>
        </pc:sldMkLst>
        <pc:spChg chg="del mod ord">
          <ac:chgData name="Jan Dolejsi" userId="fd637f91-ea27-4755-8e29-7da543b8f59d" providerId="ADAL" clId="{630C5154-EDA2-412C-812E-E6E6A3E6AECE}" dt="2023-03-12T14:42:59.703" v="153" actId="700"/>
          <ac:spMkLst>
            <pc:docMk/>
            <pc:sldMk cId="3074924055" sldId="257"/>
            <ac:spMk id="2" creationId="{18CDEF05-C5BC-65D5-EB47-8C7F231823BD}"/>
          </ac:spMkLst>
        </pc:spChg>
        <pc:spChg chg="del">
          <ac:chgData name="Jan Dolejsi" userId="fd637f91-ea27-4755-8e29-7da543b8f59d" providerId="ADAL" clId="{630C5154-EDA2-412C-812E-E6E6A3E6AECE}" dt="2023-03-12T14:42:59.703" v="153" actId="700"/>
          <ac:spMkLst>
            <pc:docMk/>
            <pc:sldMk cId="3074924055" sldId="257"/>
            <ac:spMk id="3" creationId="{F9D29F87-128A-99BF-EA36-47005DD9E338}"/>
          </ac:spMkLst>
        </pc:spChg>
        <pc:spChg chg="add mod">
          <ac:chgData name="Jan Dolejsi" userId="fd637f91-ea27-4755-8e29-7da543b8f59d" providerId="ADAL" clId="{630C5154-EDA2-412C-812E-E6E6A3E6AECE}" dt="2023-03-12T14:52:16.055" v="475" actId="1076"/>
          <ac:spMkLst>
            <pc:docMk/>
            <pc:sldMk cId="3074924055" sldId="257"/>
            <ac:spMk id="6" creationId="{A96DD070-F6B8-D183-40D5-4707B2BE8848}"/>
          </ac:spMkLst>
        </pc:spChg>
        <pc:spChg chg="add mod">
          <ac:chgData name="Jan Dolejsi" userId="fd637f91-ea27-4755-8e29-7da543b8f59d" providerId="ADAL" clId="{630C5154-EDA2-412C-812E-E6E6A3E6AECE}" dt="2023-03-12T14:52:02.454" v="473" actId="1076"/>
          <ac:spMkLst>
            <pc:docMk/>
            <pc:sldMk cId="3074924055" sldId="257"/>
            <ac:spMk id="9" creationId="{E1D7165A-8E53-CB97-827C-4C4678B2FF55}"/>
          </ac:spMkLst>
        </pc:spChg>
        <pc:spChg chg="add mod ord">
          <ac:chgData name="Jan Dolejsi" userId="fd637f91-ea27-4755-8e29-7da543b8f59d" providerId="ADAL" clId="{630C5154-EDA2-412C-812E-E6E6A3E6AECE}" dt="2023-03-12T14:46:06.079" v="317" actId="6549"/>
          <ac:spMkLst>
            <pc:docMk/>
            <pc:sldMk cId="3074924055" sldId="257"/>
            <ac:spMk id="10" creationId="{FF1A3B39-CA70-65E1-E780-1E7E4A7F8026}"/>
          </ac:spMkLst>
        </pc:spChg>
        <pc:spChg chg="add mod">
          <ac:chgData name="Jan Dolejsi" userId="fd637f91-ea27-4755-8e29-7da543b8f59d" providerId="ADAL" clId="{630C5154-EDA2-412C-812E-E6E6A3E6AECE}" dt="2023-03-12T15:46:44.298" v="1188" actId="404"/>
          <ac:spMkLst>
            <pc:docMk/>
            <pc:sldMk cId="3074924055" sldId="257"/>
            <ac:spMk id="11" creationId="{F0ABFFAA-718E-7BF0-1C39-395F588D1BEE}"/>
          </ac:spMkLst>
        </pc:spChg>
        <pc:spChg chg="add mod">
          <ac:chgData name="Jan Dolejsi" userId="fd637f91-ea27-4755-8e29-7da543b8f59d" providerId="ADAL" clId="{630C5154-EDA2-412C-812E-E6E6A3E6AECE}" dt="2023-03-12T15:46:39.421" v="1187" actId="404"/>
          <ac:spMkLst>
            <pc:docMk/>
            <pc:sldMk cId="3074924055" sldId="257"/>
            <ac:spMk id="12" creationId="{4E0B02F0-BD8A-AB25-59DA-ACD2C1C23F19}"/>
          </ac:spMkLst>
        </pc:spChg>
        <pc:spChg chg="add mod">
          <ac:chgData name="Jan Dolejsi" userId="fd637f91-ea27-4755-8e29-7da543b8f59d" providerId="ADAL" clId="{630C5154-EDA2-412C-812E-E6E6A3E6AECE}" dt="2023-03-12T14:52:20.262" v="476" actId="1076"/>
          <ac:spMkLst>
            <pc:docMk/>
            <pc:sldMk cId="3074924055" sldId="257"/>
            <ac:spMk id="13" creationId="{0B71130B-75F1-263D-F46A-7DA69760FA3E}"/>
          </ac:spMkLst>
        </pc:spChg>
        <pc:picChg chg="add mod">
          <ac:chgData name="Jan Dolejsi" userId="fd637f91-ea27-4755-8e29-7da543b8f59d" providerId="ADAL" clId="{630C5154-EDA2-412C-812E-E6E6A3E6AECE}" dt="2023-03-12T14:52:11.235" v="474" actId="552"/>
          <ac:picMkLst>
            <pc:docMk/>
            <pc:sldMk cId="3074924055" sldId="257"/>
            <ac:picMk id="4" creationId="{703A98AF-1D9F-5D3A-8342-D8DB7A34D745}"/>
          </ac:picMkLst>
        </pc:picChg>
        <pc:picChg chg="add mod">
          <ac:chgData name="Jan Dolejsi" userId="fd637f91-ea27-4755-8e29-7da543b8f59d" providerId="ADAL" clId="{630C5154-EDA2-412C-812E-E6E6A3E6AECE}" dt="2023-03-12T14:52:11.235" v="474" actId="552"/>
          <ac:picMkLst>
            <pc:docMk/>
            <pc:sldMk cId="3074924055" sldId="257"/>
            <ac:picMk id="7" creationId="{F17CE2CC-65B5-0690-A616-C6B532EECC95}"/>
          </ac:picMkLst>
        </pc:picChg>
        <pc:picChg chg="add mod">
          <ac:chgData name="Jan Dolejsi" userId="fd637f91-ea27-4755-8e29-7da543b8f59d" providerId="ADAL" clId="{630C5154-EDA2-412C-812E-E6E6A3E6AECE}" dt="2023-03-12T14:51:25.669" v="470" actId="554"/>
          <ac:picMkLst>
            <pc:docMk/>
            <pc:sldMk cId="3074924055" sldId="257"/>
            <ac:picMk id="8" creationId="{0EA75521-26EC-9DF9-6CF6-257448FE0FF6}"/>
          </ac:picMkLst>
        </pc:picChg>
        <pc:picChg chg="add mod">
          <ac:chgData name="Jan Dolejsi" userId="fd637f91-ea27-4755-8e29-7da543b8f59d" providerId="ADAL" clId="{630C5154-EDA2-412C-812E-E6E6A3E6AECE}" dt="2023-03-12T14:51:25.669" v="470" actId="554"/>
          <ac:picMkLst>
            <pc:docMk/>
            <pc:sldMk cId="3074924055" sldId="257"/>
            <ac:picMk id="1026" creationId="{5F3CFC43-B242-A804-DB3A-74B6C0D4DEAE}"/>
          </ac:picMkLst>
        </pc:picChg>
        <pc:picChg chg="add mod">
          <ac:chgData name="Jan Dolejsi" userId="fd637f91-ea27-4755-8e29-7da543b8f59d" providerId="ADAL" clId="{630C5154-EDA2-412C-812E-E6E6A3E6AECE}" dt="2023-03-12T14:46:10.965" v="318" actId="1076"/>
          <ac:picMkLst>
            <pc:docMk/>
            <pc:sldMk cId="3074924055" sldId="257"/>
            <ac:picMk id="1028" creationId="{D38C50DC-2965-04F0-55F2-66AF0BF90D0C}"/>
          </ac:picMkLst>
        </pc:picChg>
        <pc:picChg chg="add mod">
          <ac:chgData name="Jan Dolejsi" userId="fd637f91-ea27-4755-8e29-7da543b8f59d" providerId="ADAL" clId="{630C5154-EDA2-412C-812E-E6E6A3E6AECE}" dt="2023-03-12T14:51:25.669" v="470" actId="554"/>
          <ac:picMkLst>
            <pc:docMk/>
            <pc:sldMk cId="3074924055" sldId="257"/>
            <ac:picMk id="1030" creationId="{8BF92E59-7E7E-DBF0-D10F-F572B36434E2}"/>
          </ac:picMkLst>
        </pc:picChg>
      </pc:sldChg>
      <pc:sldChg chg="modSp add mod">
        <pc:chgData name="Jan Dolejsi" userId="fd637f91-ea27-4755-8e29-7da543b8f59d" providerId="ADAL" clId="{630C5154-EDA2-412C-812E-E6E6A3E6AECE}" dt="2023-03-12T22:21:56.628" v="2611" actId="20577"/>
        <pc:sldMkLst>
          <pc:docMk/>
          <pc:sldMk cId="3376038756" sldId="258"/>
        </pc:sldMkLst>
        <pc:spChg chg="mod">
          <ac:chgData name="Jan Dolejsi" userId="fd637f91-ea27-4755-8e29-7da543b8f59d" providerId="ADAL" clId="{630C5154-EDA2-412C-812E-E6E6A3E6AECE}" dt="2023-03-12T22:20:58.356" v="2511" actId="20577"/>
          <ac:spMkLst>
            <pc:docMk/>
            <pc:sldMk cId="3376038756" sldId="258"/>
            <ac:spMk id="2" creationId="{00000000-0000-0000-0000-000000000000}"/>
          </ac:spMkLst>
        </pc:spChg>
        <pc:spChg chg="mod">
          <ac:chgData name="Jan Dolejsi" userId="fd637f91-ea27-4755-8e29-7da543b8f59d" providerId="ADAL" clId="{630C5154-EDA2-412C-812E-E6E6A3E6AECE}" dt="2023-03-12T22:21:56.628" v="2611" actId="20577"/>
          <ac:spMkLst>
            <pc:docMk/>
            <pc:sldMk cId="3376038756" sldId="258"/>
            <ac:spMk id="3" creationId="{00000000-0000-0000-0000-000000000000}"/>
          </ac:spMkLst>
        </pc:spChg>
      </pc:sldChg>
      <pc:sldChg chg="add">
        <pc:chgData name="Jan Dolejsi" userId="fd637f91-ea27-4755-8e29-7da543b8f59d" providerId="ADAL" clId="{630C5154-EDA2-412C-812E-E6E6A3E6AECE}" dt="2023-03-12T22:29:52.075" v="2612"/>
        <pc:sldMkLst>
          <pc:docMk/>
          <pc:sldMk cId="3324683332" sldId="260"/>
        </pc:sldMkLst>
      </pc:sldChg>
      <pc:sldChg chg="add">
        <pc:chgData name="Jan Dolejsi" userId="fd637f91-ea27-4755-8e29-7da543b8f59d" providerId="ADAL" clId="{630C5154-EDA2-412C-812E-E6E6A3E6AECE}" dt="2023-03-12T22:29:52.075" v="2612"/>
        <pc:sldMkLst>
          <pc:docMk/>
          <pc:sldMk cId="4112940139" sldId="262"/>
        </pc:sldMkLst>
      </pc:sldChg>
      <pc:sldChg chg="add">
        <pc:chgData name="Jan Dolejsi" userId="fd637f91-ea27-4755-8e29-7da543b8f59d" providerId="ADAL" clId="{630C5154-EDA2-412C-812E-E6E6A3E6AECE}" dt="2023-03-12T22:29:52.075" v="2612"/>
        <pc:sldMkLst>
          <pc:docMk/>
          <pc:sldMk cId="4083857787" sldId="263"/>
        </pc:sldMkLst>
      </pc:sldChg>
      <pc:sldChg chg="addSp modSp add mod modAnim">
        <pc:chgData name="Jan Dolejsi" userId="fd637f91-ea27-4755-8e29-7da543b8f59d" providerId="ADAL" clId="{630C5154-EDA2-412C-812E-E6E6A3E6AECE}" dt="2023-03-13T12:55:40.062" v="3868"/>
        <pc:sldMkLst>
          <pc:docMk/>
          <pc:sldMk cId="499888881" sldId="264"/>
        </pc:sldMkLst>
        <pc:spChg chg="mod">
          <ac:chgData name="Jan Dolejsi" userId="fd637f91-ea27-4755-8e29-7da543b8f59d" providerId="ADAL" clId="{630C5154-EDA2-412C-812E-E6E6A3E6AECE}" dt="2023-03-13T12:23:21.352" v="3743" actId="404"/>
          <ac:spMkLst>
            <pc:docMk/>
            <pc:sldMk cId="499888881" sldId="264"/>
            <ac:spMk id="3" creationId="{00000000-0000-0000-0000-000000000000}"/>
          </ac:spMkLst>
        </pc:spChg>
        <pc:spChg chg="mod">
          <ac:chgData name="Jan Dolejsi" userId="fd637f91-ea27-4755-8e29-7da543b8f59d" providerId="ADAL" clId="{630C5154-EDA2-412C-812E-E6E6A3E6AECE}" dt="2023-03-13T12:24:14.649" v="3759" actId="1076"/>
          <ac:spMkLst>
            <pc:docMk/>
            <pc:sldMk cId="499888881" sldId="264"/>
            <ac:spMk id="4" creationId="{00000000-0000-0000-0000-000000000000}"/>
          </ac:spMkLst>
        </pc:spChg>
        <pc:picChg chg="add mod">
          <ac:chgData name="Jan Dolejsi" userId="fd637f91-ea27-4755-8e29-7da543b8f59d" providerId="ADAL" clId="{630C5154-EDA2-412C-812E-E6E6A3E6AECE}" dt="2023-03-13T12:23:50.620" v="3746" actId="14100"/>
          <ac:picMkLst>
            <pc:docMk/>
            <pc:sldMk cId="499888881" sldId="264"/>
            <ac:picMk id="5" creationId="{0A0E5F7B-09EA-9E6B-22F7-0BAB8631F772}"/>
          </ac:picMkLst>
        </pc:picChg>
      </pc:sldChg>
      <pc:sldChg chg="modSp add mod">
        <pc:chgData name="Jan Dolejsi" userId="fd637f91-ea27-4755-8e29-7da543b8f59d" providerId="ADAL" clId="{630C5154-EDA2-412C-812E-E6E6A3E6AECE}" dt="2023-03-12T22:53:36.461" v="2883" actId="20577"/>
        <pc:sldMkLst>
          <pc:docMk/>
          <pc:sldMk cId="29604239" sldId="265"/>
        </pc:sldMkLst>
        <pc:spChg chg="mod">
          <ac:chgData name="Jan Dolejsi" userId="fd637f91-ea27-4755-8e29-7da543b8f59d" providerId="ADAL" clId="{630C5154-EDA2-412C-812E-E6E6A3E6AECE}" dt="2023-03-12T22:53:36.461" v="2883" actId="20577"/>
          <ac:spMkLst>
            <pc:docMk/>
            <pc:sldMk cId="29604239" sldId="265"/>
            <ac:spMk id="3" creationId="{F32B60F9-A2A0-4ECB-AE94-BC6D85AC2B1F}"/>
          </ac:spMkLst>
        </pc:spChg>
      </pc:sldChg>
      <pc:sldChg chg="add">
        <pc:chgData name="Jan Dolejsi" userId="fd637f91-ea27-4755-8e29-7da543b8f59d" providerId="ADAL" clId="{630C5154-EDA2-412C-812E-E6E6A3E6AECE}" dt="2023-03-12T22:29:52.075" v="2612"/>
        <pc:sldMkLst>
          <pc:docMk/>
          <pc:sldMk cId="1019466047" sldId="266"/>
        </pc:sldMkLst>
      </pc:sldChg>
      <pc:sldChg chg="add">
        <pc:chgData name="Jan Dolejsi" userId="fd637f91-ea27-4755-8e29-7da543b8f59d" providerId="ADAL" clId="{630C5154-EDA2-412C-812E-E6E6A3E6AECE}" dt="2023-03-12T22:29:52.075" v="2612"/>
        <pc:sldMkLst>
          <pc:docMk/>
          <pc:sldMk cId="4081334767" sldId="267"/>
        </pc:sldMkLst>
      </pc:sldChg>
      <pc:sldChg chg="add">
        <pc:chgData name="Jan Dolejsi" userId="fd637f91-ea27-4755-8e29-7da543b8f59d" providerId="ADAL" clId="{630C5154-EDA2-412C-812E-E6E6A3E6AECE}" dt="2023-03-12T22:29:52.075" v="2612"/>
        <pc:sldMkLst>
          <pc:docMk/>
          <pc:sldMk cId="1327087464" sldId="268"/>
        </pc:sldMkLst>
      </pc:sldChg>
      <pc:sldChg chg="add">
        <pc:chgData name="Jan Dolejsi" userId="fd637f91-ea27-4755-8e29-7da543b8f59d" providerId="ADAL" clId="{630C5154-EDA2-412C-812E-E6E6A3E6AECE}" dt="2023-03-12T22:29:52.075" v="2612"/>
        <pc:sldMkLst>
          <pc:docMk/>
          <pc:sldMk cId="2016895666" sldId="271"/>
        </pc:sldMkLst>
      </pc:sldChg>
      <pc:sldChg chg="add ord">
        <pc:chgData name="Jan Dolejsi" userId="fd637f91-ea27-4755-8e29-7da543b8f59d" providerId="ADAL" clId="{630C5154-EDA2-412C-812E-E6E6A3E6AECE}" dt="2023-03-12T22:30:45.537" v="2615"/>
        <pc:sldMkLst>
          <pc:docMk/>
          <pc:sldMk cId="2586799808" sldId="272"/>
        </pc:sldMkLst>
      </pc:sldChg>
      <pc:sldChg chg="add">
        <pc:chgData name="Jan Dolejsi" userId="fd637f91-ea27-4755-8e29-7da543b8f59d" providerId="ADAL" clId="{630C5154-EDA2-412C-812E-E6E6A3E6AECE}" dt="2023-03-12T22:29:52.075" v="2612"/>
        <pc:sldMkLst>
          <pc:docMk/>
          <pc:sldMk cId="243963812" sldId="273"/>
        </pc:sldMkLst>
      </pc:sldChg>
      <pc:sldChg chg="modSp add mod">
        <pc:chgData name="Jan Dolejsi" userId="fd637f91-ea27-4755-8e29-7da543b8f59d" providerId="ADAL" clId="{630C5154-EDA2-412C-812E-E6E6A3E6AECE}" dt="2023-03-12T22:29:52.161" v="2613" actId="27636"/>
        <pc:sldMkLst>
          <pc:docMk/>
          <pc:sldMk cId="2631898195" sldId="274"/>
        </pc:sldMkLst>
        <pc:spChg chg="mod">
          <ac:chgData name="Jan Dolejsi" userId="fd637f91-ea27-4755-8e29-7da543b8f59d" providerId="ADAL" clId="{630C5154-EDA2-412C-812E-E6E6A3E6AECE}" dt="2023-03-12T22:29:52.161" v="2613" actId="27636"/>
          <ac:spMkLst>
            <pc:docMk/>
            <pc:sldMk cId="2631898195" sldId="274"/>
            <ac:spMk id="3" creationId="{00000000-0000-0000-0000-000000000000}"/>
          </ac:spMkLst>
        </pc:spChg>
      </pc:sldChg>
      <pc:sldChg chg="add">
        <pc:chgData name="Jan Dolejsi" userId="fd637f91-ea27-4755-8e29-7da543b8f59d" providerId="ADAL" clId="{630C5154-EDA2-412C-812E-E6E6A3E6AECE}" dt="2023-03-12T22:29:52.075" v="2612"/>
        <pc:sldMkLst>
          <pc:docMk/>
          <pc:sldMk cId="1927804085" sldId="275"/>
        </pc:sldMkLst>
      </pc:sldChg>
      <pc:sldChg chg="add">
        <pc:chgData name="Jan Dolejsi" userId="fd637f91-ea27-4755-8e29-7da543b8f59d" providerId="ADAL" clId="{630C5154-EDA2-412C-812E-E6E6A3E6AECE}" dt="2023-03-12T22:29:52.075" v="2612"/>
        <pc:sldMkLst>
          <pc:docMk/>
          <pc:sldMk cId="3273446354" sldId="276"/>
        </pc:sldMkLst>
      </pc:sldChg>
      <pc:sldChg chg="add">
        <pc:chgData name="Jan Dolejsi" userId="fd637f91-ea27-4755-8e29-7da543b8f59d" providerId="ADAL" clId="{630C5154-EDA2-412C-812E-E6E6A3E6AECE}" dt="2023-03-12T22:20:17.195" v="2490"/>
        <pc:sldMkLst>
          <pc:docMk/>
          <pc:sldMk cId="2637555584" sldId="277"/>
        </pc:sldMkLst>
      </pc:sldChg>
      <pc:sldChg chg="modSp add mod">
        <pc:chgData name="Jan Dolejsi" userId="fd637f91-ea27-4755-8e29-7da543b8f59d" providerId="ADAL" clId="{630C5154-EDA2-412C-812E-E6E6A3E6AECE}" dt="2023-03-12T22:38:35.245" v="2681" actId="1036"/>
        <pc:sldMkLst>
          <pc:docMk/>
          <pc:sldMk cId="3597998252" sldId="279"/>
        </pc:sldMkLst>
        <pc:spChg chg="mod">
          <ac:chgData name="Jan Dolejsi" userId="fd637f91-ea27-4755-8e29-7da543b8f59d" providerId="ADAL" clId="{630C5154-EDA2-412C-812E-E6E6A3E6AECE}" dt="2023-03-12T22:38:27.599" v="2675" actId="1036"/>
          <ac:spMkLst>
            <pc:docMk/>
            <pc:sldMk cId="3597998252" sldId="279"/>
            <ac:spMk id="7" creationId="{00000000-0000-0000-0000-000000000000}"/>
          </ac:spMkLst>
        </pc:spChg>
        <pc:spChg chg="mod">
          <ac:chgData name="Jan Dolejsi" userId="fd637f91-ea27-4755-8e29-7da543b8f59d" providerId="ADAL" clId="{630C5154-EDA2-412C-812E-E6E6A3E6AECE}" dt="2023-03-12T22:38:27.599" v="2675" actId="1036"/>
          <ac:spMkLst>
            <pc:docMk/>
            <pc:sldMk cId="3597998252" sldId="279"/>
            <ac:spMk id="8" creationId="{00000000-0000-0000-0000-000000000000}"/>
          </ac:spMkLst>
        </pc:spChg>
        <pc:spChg chg="mod">
          <ac:chgData name="Jan Dolejsi" userId="fd637f91-ea27-4755-8e29-7da543b8f59d" providerId="ADAL" clId="{630C5154-EDA2-412C-812E-E6E6A3E6AECE}" dt="2023-03-12T22:38:27.599" v="2675" actId="1036"/>
          <ac:spMkLst>
            <pc:docMk/>
            <pc:sldMk cId="3597998252" sldId="279"/>
            <ac:spMk id="9" creationId="{00000000-0000-0000-0000-000000000000}"/>
          </ac:spMkLst>
        </pc:spChg>
        <pc:spChg chg="mod">
          <ac:chgData name="Jan Dolejsi" userId="fd637f91-ea27-4755-8e29-7da543b8f59d" providerId="ADAL" clId="{630C5154-EDA2-412C-812E-E6E6A3E6AECE}" dt="2023-03-12T22:38:35.245" v="2681" actId="1036"/>
          <ac:spMkLst>
            <pc:docMk/>
            <pc:sldMk cId="3597998252" sldId="279"/>
            <ac:spMk id="11" creationId="{00000000-0000-0000-0000-000000000000}"/>
          </ac:spMkLst>
        </pc:spChg>
        <pc:spChg chg="mod">
          <ac:chgData name="Jan Dolejsi" userId="fd637f91-ea27-4755-8e29-7da543b8f59d" providerId="ADAL" clId="{630C5154-EDA2-412C-812E-E6E6A3E6AECE}" dt="2023-03-12T22:38:35.245" v="2681" actId="1036"/>
          <ac:spMkLst>
            <pc:docMk/>
            <pc:sldMk cId="3597998252" sldId="279"/>
            <ac:spMk id="12" creationId="{00000000-0000-0000-0000-000000000000}"/>
          </ac:spMkLst>
        </pc:spChg>
        <pc:spChg chg="mod">
          <ac:chgData name="Jan Dolejsi" userId="fd637f91-ea27-4755-8e29-7da543b8f59d" providerId="ADAL" clId="{630C5154-EDA2-412C-812E-E6E6A3E6AECE}" dt="2023-03-12T22:38:35.245" v="2681" actId="1036"/>
          <ac:spMkLst>
            <pc:docMk/>
            <pc:sldMk cId="3597998252" sldId="279"/>
            <ac:spMk id="14" creationId="{00000000-0000-0000-0000-000000000000}"/>
          </ac:spMkLst>
        </pc:spChg>
        <pc:grpChg chg="mod">
          <ac:chgData name="Jan Dolejsi" userId="fd637f91-ea27-4755-8e29-7da543b8f59d" providerId="ADAL" clId="{630C5154-EDA2-412C-812E-E6E6A3E6AECE}" dt="2023-03-12T22:38:27.599" v="2675" actId="1036"/>
          <ac:grpSpMkLst>
            <pc:docMk/>
            <pc:sldMk cId="3597998252" sldId="279"/>
            <ac:grpSpMk id="13" creationId="{00000000-0000-0000-0000-000000000000}"/>
          </ac:grpSpMkLst>
        </pc:grpChg>
        <pc:picChg chg="mod">
          <ac:chgData name="Jan Dolejsi" userId="fd637f91-ea27-4755-8e29-7da543b8f59d" providerId="ADAL" clId="{630C5154-EDA2-412C-812E-E6E6A3E6AECE}" dt="2023-03-12T22:38:27.599" v="2675" actId="1036"/>
          <ac:picMkLst>
            <pc:docMk/>
            <pc:sldMk cId="3597998252" sldId="279"/>
            <ac:picMk id="4" creationId="{00000000-0000-0000-0000-000000000000}"/>
          </ac:picMkLst>
        </pc:picChg>
        <pc:picChg chg="mod">
          <ac:chgData name="Jan Dolejsi" userId="fd637f91-ea27-4755-8e29-7da543b8f59d" providerId="ADAL" clId="{630C5154-EDA2-412C-812E-E6E6A3E6AECE}" dt="2023-03-12T22:38:27.599" v="2675" actId="1036"/>
          <ac:picMkLst>
            <pc:docMk/>
            <pc:sldMk cId="3597998252" sldId="279"/>
            <ac:picMk id="5" creationId="{00000000-0000-0000-0000-000000000000}"/>
          </ac:picMkLst>
        </pc:picChg>
        <pc:picChg chg="mod">
          <ac:chgData name="Jan Dolejsi" userId="fd637f91-ea27-4755-8e29-7da543b8f59d" providerId="ADAL" clId="{630C5154-EDA2-412C-812E-E6E6A3E6AECE}" dt="2023-03-12T22:38:27.599" v="2675" actId="1036"/>
          <ac:picMkLst>
            <pc:docMk/>
            <pc:sldMk cId="3597998252" sldId="279"/>
            <ac:picMk id="6" creationId="{00000000-0000-0000-0000-000000000000}"/>
          </ac:picMkLst>
        </pc:picChg>
      </pc:sldChg>
      <pc:sldChg chg="modSp add mod">
        <pc:chgData name="Jan Dolejsi" userId="fd637f91-ea27-4755-8e29-7da543b8f59d" providerId="ADAL" clId="{630C5154-EDA2-412C-812E-E6E6A3E6AECE}" dt="2023-03-12T22:37:55.257" v="2661" actId="27636"/>
        <pc:sldMkLst>
          <pc:docMk/>
          <pc:sldMk cId="3452710011" sldId="280"/>
        </pc:sldMkLst>
        <pc:spChg chg="mod">
          <ac:chgData name="Jan Dolejsi" userId="fd637f91-ea27-4755-8e29-7da543b8f59d" providerId="ADAL" clId="{630C5154-EDA2-412C-812E-E6E6A3E6AECE}" dt="2023-03-12T22:37:55.257" v="2661" actId="27636"/>
          <ac:spMkLst>
            <pc:docMk/>
            <pc:sldMk cId="3452710011" sldId="280"/>
            <ac:spMk id="3" creationId="{00000000-0000-0000-0000-000000000000}"/>
          </ac:spMkLst>
        </pc:spChg>
      </pc:sldChg>
      <pc:sldChg chg="add">
        <pc:chgData name="Jan Dolejsi" userId="fd637f91-ea27-4755-8e29-7da543b8f59d" providerId="ADAL" clId="{630C5154-EDA2-412C-812E-E6E6A3E6AECE}" dt="2023-03-12T22:36:23.658" v="2659"/>
        <pc:sldMkLst>
          <pc:docMk/>
          <pc:sldMk cId="65153115" sldId="283"/>
        </pc:sldMkLst>
      </pc:sldChg>
      <pc:sldChg chg="addSp modSp mod ord modAnim modShow">
        <pc:chgData name="Jan Dolejsi" userId="fd637f91-ea27-4755-8e29-7da543b8f59d" providerId="ADAL" clId="{630C5154-EDA2-412C-812E-E6E6A3E6AECE}" dt="2023-03-12T22:54:21.592" v="2885"/>
        <pc:sldMkLst>
          <pc:docMk/>
          <pc:sldMk cId="1580206367" sldId="312"/>
        </pc:sldMkLst>
        <pc:spChg chg="add mod">
          <ac:chgData name="Jan Dolejsi" userId="fd637f91-ea27-4755-8e29-7da543b8f59d" providerId="ADAL" clId="{630C5154-EDA2-412C-812E-E6E6A3E6AECE}" dt="2023-03-12T17:29:24.562" v="1539" actId="207"/>
          <ac:spMkLst>
            <pc:docMk/>
            <pc:sldMk cId="1580206367" sldId="312"/>
            <ac:spMk id="2" creationId="{23D35CAB-473E-DF1F-DB15-A5260662A51A}"/>
          </ac:spMkLst>
        </pc:spChg>
        <pc:spChg chg="mod">
          <ac:chgData name="Jan Dolejsi" userId="fd637f91-ea27-4755-8e29-7da543b8f59d" providerId="ADAL" clId="{630C5154-EDA2-412C-812E-E6E6A3E6AECE}" dt="2023-03-12T17:31:22.906" v="1582" actId="207"/>
          <ac:spMkLst>
            <pc:docMk/>
            <pc:sldMk cId="1580206367" sldId="312"/>
            <ac:spMk id="3" creationId="{00000000-0000-0000-0000-000000000000}"/>
          </ac:spMkLst>
        </pc:spChg>
        <pc:spChg chg="add mod">
          <ac:chgData name="Jan Dolejsi" userId="fd637f91-ea27-4755-8e29-7da543b8f59d" providerId="ADAL" clId="{630C5154-EDA2-412C-812E-E6E6A3E6AECE}" dt="2023-03-12T17:29:46.982" v="1555" actId="122"/>
          <ac:spMkLst>
            <pc:docMk/>
            <pc:sldMk cId="1580206367" sldId="312"/>
            <ac:spMk id="4" creationId="{2F4691D1-FF46-42D0-AE18-A0F27826945E}"/>
          </ac:spMkLst>
        </pc:spChg>
        <pc:spChg chg="add mod">
          <ac:chgData name="Jan Dolejsi" userId="fd637f91-ea27-4755-8e29-7da543b8f59d" providerId="ADAL" clId="{630C5154-EDA2-412C-812E-E6E6A3E6AECE}" dt="2023-03-12T17:32:20.883" v="1602" actId="207"/>
          <ac:spMkLst>
            <pc:docMk/>
            <pc:sldMk cId="1580206367" sldId="312"/>
            <ac:spMk id="5" creationId="{AD3260C5-B17A-CADD-D76B-F2E2F7202A90}"/>
          </ac:spMkLst>
        </pc:spChg>
        <pc:spChg chg="add mod">
          <ac:chgData name="Jan Dolejsi" userId="fd637f91-ea27-4755-8e29-7da543b8f59d" providerId="ADAL" clId="{630C5154-EDA2-412C-812E-E6E6A3E6AECE}" dt="2023-03-12T17:32:20.883" v="1602" actId="207"/>
          <ac:spMkLst>
            <pc:docMk/>
            <pc:sldMk cId="1580206367" sldId="312"/>
            <ac:spMk id="6" creationId="{4C6ED5B7-7B54-71AC-8219-57618FDE4ECE}"/>
          </ac:spMkLst>
        </pc:spChg>
        <pc:spChg chg="add mod">
          <ac:chgData name="Jan Dolejsi" userId="fd637f91-ea27-4755-8e29-7da543b8f59d" providerId="ADAL" clId="{630C5154-EDA2-412C-812E-E6E6A3E6AECE}" dt="2023-03-12T17:32:20.883" v="1602" actId="207"/>
          <ac:spMkLst>
            <pc:docMk/>
            <pc:sldMk cId="1580206367" sldId="312"/>
            <ac:spMk id="7" creationId="{54444392-2670-9A89-F560-BA846101D6F2}"/>
          </ac:spMkLst>
        </pc:spChg>
      </pc:sldChg>
      <pc:sldChg chg="addSp delSp modSp add mod modShow">
        <pc:chgData name="Jan Dolejsi" userId="fd637f91-ea27-4755-8e29-7da543b8f59d" providerId="ADAL" clId="{630C5154-EDA2-412C-812E-E6E6A3E6AECE}" dt="2023-03-12T14:43:47.023" v="216" actId="20577"/>
        <pc:sldMkLst>
          <pc:docMk/>
          <pc:sldMk cId="618754309" sldId="317"/>
        </pc:sldMkLst>
        <pc:spChg chg="mod">
          <ac:chgData name="Jan Dolejsi" userId="fd637f91-ea27-4755-8e29-7da543b8f59d" providerId="ADAL" clId="{630C5154-EDA2-412C-812E-E6E6A3E6AECE}" dt="2023-03-12T14:33:35.924" v="2" actId="27636"/>
          <ac:spMkLst>
            <pc:docMk/>
            <pc:sldMk cId="618754309" sldId="317"/>
            <ac:spMk id="4" creationId="{00000000-0000-0000-0000-000000000000}"/>
          </ac:spMkLst>
        </pc:spChg>
        <pc:spChg chg="add mod">
          <ac:chgData name="Jan Dolejsi" userId="fd637f91-ea27-4755-8e29-7da543b8f59d" providerId="ADAL" clId="{630C5154-EDA2-412C-812E-E6E6A3E6AECE}" dt="2023-03-12T14:43:47.023" v="216" actId="20577"/>
          <ac:spMkLst>
            <pc:docMk/>
            <pc:sldMk cId="618754309" sldId="317"/>
            <ac:spMk id="14" creationId="{FC6E452E-8810-56D9-A12E-E1EC5B1900CA}"/>
          </ac:spMkLst>
        </pc:spChg>
        <pc:graphicFrameChg chg="modGraphic">
          <ac:chgData name="Jan Dolejsi" userId="fd637f91-ea27-4755-8e29-7da543b8f59d" providerId="ADAL" clId="{630C5154-EDA2-412C-812E-E6E6A3E6AECE}" dt="2023-03-12T14:38:12.662" v="49" actId="20577"/>
          <ac:graphicFrameMkLst>
            <pc:docMk/>
            <pc:sldMk cId="618754309" sldId="317"/>
            <ac:graphicFrameMk id="25" creationId="{00000000-0000-0000-0000-000000000000}"/>
          </ac:graphicFrameMkLst>
        </pc:graphicFrameChg>
        <pc:picChg chg="del">
          <ac:chgData name="Jan Dolejsi" userId="fd637f91-ea27-4755-8e29-7da543b8f59d" providerId="ADAL" clId="{630C5154-EDA2-412C-812E-E6E6A3E6AECE}" dt="2023-03-12T14:37:00.741" v="16" actId="478"/>
          <ac:picMkLst>
            <pc:docMk/>
            <pc:sldMk cId="618754309" sldId="317"/>
            <ac:picMk id="2" creationId="{00000000-0000-0000-0000-000000000000}"/>
          </ac:picMkLst>
        </pc:picChg>
        <pc:picChg chg="add del mod">
          <ac:chgData name="Jan Dolejsi" userId="fd637f91-ea27-4755-8e29-7da543b8f59d" providerId="ADAL" clId="{630C5154-EDA2-412C-812E-E6E6A3E6AECE}" dt="2023-03-12T14:33:46.086" v="4" actId="478"/>
          <ac:picMkLst>
            <pc:docMk/>
            <pc:sldMk cId="618754309" sldId="317"/>
            <ac:picMk id="3" creationId="{914CDA2D-5184-2CD7-0C12-57AE747B6370}"/>
          </ac:picMkLst>
        </pc:picChg>
        <pc:picChg chg="add del mod">
          <ac:chgData name="Jan Dolejsi" userId="fd637f91-ea27-4755-8e29-7da543b8f59d" providerId="ADAL" clId="{630C5154-EDA2-412C-812E-E6E6A3E6AECE}" dt="2023-03-12T14:33:46.086" v="4" actId="478"/>
          <ac:picMkLst>
            <pc:docMk/>
            <pc:sldMk cId="618754309" sldId="317"/>
            <ac:picMk id="6" creationId="{5823DDBD-6084-F80C-8205-D10869ACECE4}"/>
          </ac:picMkLst>
        </pc:picChg>
        <pc:picChg chg="add del mod">
          <ac:chgData name="Jan Dolejsi" userId="fd637f91-ea27-4755-8e29-7da543b8f59d" providerId="ADAL" clId="{630C5154-EDA2-412C-812E-E6E6A3E6AECE}" dt="2023-03-12T14:33:46.086" v="4" actId="478"/>
          <ac:picMkLst>
            <pc:docMk/>
            <pc:sldMk cId="618754309" sldId="317"/>
            <ac:picMk id="7" creationId="{3F2D4EA9-0A7D-3190-E007-F68DBC2D98A6}"/>
          </ac:picMkLst>
        </pc:picChg>
        <pc:picChg chg="add del mod">
          <ac:chgData name="Jan Dolejsi" userId="fd637f91-ea27-4755-8e29-7da543b8f59d" providerId="ADAL" clId="{630C5154-EDA2-412C-812E-E6E6A3E6AECE}" dt="2023-03-12T14:33:46.086" v="4" actId="478"/>
          <ac:picMkLst>
            <pc:docMk/>
            <pc:sldMk cId="618754309" sldId="317"/>
            <ac:picMk id="8" creationId="{A47DBD50-69FD-FFA5-AD6B-1FE242B53764}"/>
          </ac:picMkLst>
        </pc:picChg>
        <pc:picChg chg="add mod">
          <ac:chgData name="Jan Dolejsi" userId="fd637f91-ea27-4755-8e29-7da543b8f59d" providerId="ADAL" clId="{630C5154-EDA2-412C-812E-E6E6A3E6AECE}" dt="2023-03-12T14:36:27.668" v="11" actId="1076"/>
          <ac:picMkLst>
            <pc:docMk/>
            <pc:sldMk cId="618754309" sldId="317"/>
            <ac:picMk id="13" creationId="{0CA223AA-5B61-10A2-8943-84B913FBD004}"/>
          </ac:picMkLst>
        </pc:picChg>
        <pc:picChg chg="del">
          <ac:chgData name="Jan Dolejsi" userId="fd637f91-ea27-4755-8e29-7da543b8f59d" providerId="ADAL" clId="{630C5154-EDA2-412C-812E-E6E6A3E6AECE}" dt="2023-03-12T14:36:57.781" v="13" actId="478"/>
          <ac:picMkLst>
            <pc:docMk/>
            <pc:sldMk cId="618754309" sldId="317"/>
            <ac:picMk id="16" creationId="{00000000-0000-0000-0000-000000000000}"/>
          </ac:picMkLst>
        </pc:picChg>
        <pc:picChg chg="del">
          <ac:chgData name="Jan Dolejsi" userId="fd637f91-ea27-4755-8e29-7da543b8f59d" providerId="ADAL" clId="{630C5154-EDA2-412C-812E-E6E6A3E6AECE}" dt="2023-03-12T14:36:58.469" v="14" actId="478"/>
          <ac:picMkLst>
            <pc:docMk/>
            <pc:sldMk cId="618754309" sldId="317"/>
            <ac:picMk id="21" creationId="{00000000-0000-0000-0000-000000000000}"/>
          </ac:picMkLst>
        </pc:picChg>
        <pc:picChg chg="del">
          <ac:chgData name="Jan Dolejsi" userId="fd637f91-ea27-4755-8e29-7da543b8f59d" providerId="ADAL" clId="{630C5154-EDA2-412C-812E-E6E6A3E6AECE}" dt="2023-03-12T14:36:59.232" v="15" actId="478"/>
          <ac:picMkLst>
            <pc:docMk/>
            <pc:sldMk cId="618754309" sldId="317"/>
            <ac:picMk id="22" creationId="{00000000-0000-0000-0000-000000000000}"/>
          </ac:picMkLst>
        </pc:picChg>
        <pc:picChg chg="del">
          <ac:chgData name="Jan Dolejsi" userId="fd637f91-ea27-4755-8e29-7da543b8f59d" providerId="ADAL" clId="{630C5154-EDA2-412C-812E-E6E6A3E6AECE}" dt="2023-03-12T14:33:46.086" v="4" actId="478"/>
          <ac:picMkLst>
            <pc:docMk/>
            <pc:sldMk cId="618754309" sldId="317"/>
            <ac:picMk id="24" creationId="{00000000-0000-0000-0000-000000000000}"/>
          </ac:picMkLst>
        </pc:picChg>
        <pc:picChg chg="del">
          <ac:chgData name="Jan Dolejsi" userId="fd637f91-ea27-4755-8e29-7da543b8f59d" providerId="ADAL" clId="{630C5154-EDA2-412C-812E-E6E6A3E6AECE}" dt="2023-03-12T14:33:46.086" v="4" actId="478"/>
          <ac:picMkLst>
            <pc:docMk/>
            <pc:sldMk cId="618754309" sldId="317"/>
            <ac:picMk id="26" creationId="{00000000-0000-0000-0000-000000000000}"/>
          </ac:picMkLst>
        </pc:picChg>
        <pc:picChg chg="del">
          <ac:chgData name="Jan Dolejsi" userId="fd637f91-ea27-4755-8e29-7da543b8f59d" providerId="ADAL" clId="{630C5154-EDA2-412C-812E-E6E6A3E6AECE}" dt="2023-03-12T14:36:24.612" v="10" actId="478"/>
          <ac:picMkLst>
            <pc:docMk/>
            <pc:sldMk cId="618754309" sldId="317"/>
            <ac:picMk id="45" creationId="{00000000-0000-0000-0000-000000000000}"/>
          </ac:picMkLst>
        </pc:picChg>
      </pc:sldChg>
      <pc:sldChg chg="addSp modSp new mod modClrScheme modAnim chgLayout">
        <pc:chgData name="Jan Dolejsi" userId="fd637f91-ea27-4755-8e29-7da543b8f59d" providerId="ADAL" clId="{630C5154-EDA2-412C-812E-E6E6A3E6AECE}" dt="2023-03-12T21:42:19.488" v="2407"/>
        <pc:sldMkLst>
          <pc:docMk/>
          <pc:sldMk cId="3111471567" sldId="318"/>
        </pc:sldMkLst>
        <pc:spChg chg="mod ord">
          <ac:chgData name="Jan Dolejsi" userId="fd637f91-ea27-4755-8e29-7da543b8f59d" providerId="ADAL" clId="{630C5154-EDA2-412C-812E-E6E6A3E6AECE}" dt="2023-03-12T15:07:18.258" v="849" actId="20577"/>
          <ac:spMkLst>
            <pc:docMk/>
            <pc:sldMk cId="3111471567" sldId="318"/>
            <ac:spMk id="2" creationId="{E51EFFF1-95B2-3BFF-11F4-087B037CF225}"/>
          </ac:spMkLst>
        </pc:spChg>
        <pc:spChg chg="add mod ord">
          <ac:chgData name="Jan Dolejsi" userId="fd637f91-ea27-4755-8e29-7da543b8f59d" providerId="ADAL" clId="{630C5154-EDA2-412C-812E-E6E6A3E6AECE}" dt="2023-03-12T21:42:03.898" v="2406" actId="20577"/>
          <ac:spMkLst>
            <pc:docMk/>
            <pc:sldMk cId="3111471567" sldId="318"/>
            <ac:spMk id="3" creationId="{7C5D43FC-B2F3-E35F-E4DD-A9577BF4ABE9}"/>
          </ac:spMkLst>
        </pc:spChg>
        <pc:spChg chg="add mod">
          <ac:chgData name="Jan Dolejsi" userId="fd637f91-ea27-4755-8e29-7da543b8f59d" providerId="ADAL" clId="{630C5154-EDA2-412C-812E-E6E6A3E6AECE}" dt="2023-03-12T15:09:06.424" v="896" actId="1076"/>
          <ac:spMkLst>
            <pc:docMk/>
            <pc:sldMk cId="3111471567" sldId="318"/>
            <ac:spMk id="4" creationId="{8994C922-3EA4-69CB-38D4-C242EB0736A6}"/>
          </ac:spMkLst>
        </pc:spChg>
        <pc:spChg chg="add mod">
          <ac:chgData name="Jan Dolejsi" userId="fd637f91-ea27-4755-8e29-7da543b8f59d" providerId="ADAL" clId="{630C5154-EDA2-412C-812E-E6E6A3E6AECE}" dt="2023-03-12T21:40:51.470" v="2363" actId="1076"/>
          <ac:spMkLst>
            <pc:docMk/>
            <pc:sldMk cId="3111471567" sldId="318"/>
            <ac:spMk id="5" creationId="{C4E7B6F8-CAD0-5F2B-DD9A-1B30BA32DF7F}"/>
          </ac:spMkLst>
        </pc:spChg>
        <pc:spChg chg="add mod">
          <ac:chgData name="Jan Dolejsi" userId="fd637f91-ea27-4755-8e29-7da543b8f59d" providerId="ADAL" clId="{630C5154-EDA2-412C-812E-E6E6A3E6AECE}" dt="2023-03-12T21:41:46.994" v="2392" actId="108"/>
          <ac:spMkLst>
            <pc:docMk/>
            <pc:sldMk cId="3111471567" sldId="318"/>
            <ac:spMk id="6" creationId="{F38FA778-E170-8F04-6ED8-E8BB8C21056C}"/>
          </ac:spMkLst>
        </pc:spChg>
        <pc:spChg chg="add mod">
          <ac:chgData name="Jan Dolejsi" userId="fd637f91-ea27-4755-8e29-7da543b8f59d" providerId="ADAL" clId="{630C5154-EDA2-412C-812E-E6E6A3E6AECE}" dt="2023-03-12T21:41:36.879" v="2391" actId="20577"/>
          <ac:spMkLst>
            <pc:docMk/>
            <pc:sldMk cId="3111471567" sldId="318"/>
            <ac:spMk id="7" creationId="{C241066C-9FDA-849F-E8CF-A02696049063}"/>
          </ac:spMkLst>
        </pc:spChg>
      </pc:sldChg>
      <pc:sldChg chg="modSp add mod ord">
        <pc:chgData name="Jan Dolejsi" userId="fd637f91-ea27-4755-8e29-7da543b8f59d" providerId="ADAL" clId="{630C5154-EDA2-412C-812E-E6E6A3E6AECE}" dt="2023-03-12T22:46:19.521" v="2825"/>
        <pc:sldMkLst>
          <pc:docMk/>
          <pc:sldMk cId="2106628096" sldId="346"/>
        </pc:sldMkLst>
        <pc:spChg chg="mod">
          <ac:chgData name="Jan Dolejsi" userId="fd637f91-ea27-4755-8e29-7da543b8f59d" providerId="ADAL" clId="{630C5154-EDA2-412C-812E-E6E6A3E6AECE}" dt="2023-03-12T15:13:09.611" v="902"/>
          <ac:spMkLst>
            <pc:docMk/>
            <pc:sldMk cId="2106628096" sldId="346"/>
            <ac:spMk id="4" creationId="{1C2040E8-AAD0-4DF1-8A24-F07B9EF03299}"/>
          </ac:spMkLst>
        </pc:spChg>
        <pc:spChg chg="mod">
          <ac:chgData name="Jan Dolejsi" userId="fd637f91-ea27-4755-8e29-7da543b8f59d" providerId="ADAL" clId="{630C5154-EDA2-412C-812E-E6E6A3E6AECE}" dt="2023-03-12T22:31:30.549" v="2657" actId="20577"/>
          <ac:spMkLst>
            <pc:docMk/>
            <pc:sldMk cId="2106628096" sldId="346"/>
            <ac:spMk id="5" creationId="{55BDAAA3-775D-4814-9555-DDAD30A6AFFF}"/>
          </ac:spMkLst>
        </pc:spChg>
        <pc:picChg chg="mod">
          <ac:chgData name="Jan Dolejsi" userId="fd637f91-ea27-4755-8e29-7da543b8f59d" providerId="ADAL" clId="{630C5154-EDA2-412C-812E-E6E6A3E6AECE}" dt="2023-03-12T15:58:34.809" v="1315" actId="1036"/>
          <ac:picMkLst>
            <pc:docMk/>
            <pc:sldMk cId="2106628096" sldId="346"/>
            <ac:picMk id="7" creationId="{CDC2C861-DDB9-406F-B394-91AB459A4DEE}"/>
          </ac:picMkLst>
        </pc:picChg>
        <pc:picChg chg="mod">
          <ac:chgData name="Jan Dolejsi" userId="fd637f91-ea27-4755-8e29-7da543b8f59d" providerId="ADAL" clId="{630C5154-EDA2-412C-812E-E6E6A3E6AECE}" dt="2023-03-12T15:58:34.809" v="1315" actId="1036"/>
          <ac:picMkLst>
            <pc:docMk/>
            <pc:sldMk cId="2106628096" sldId="346"/>
            <ac:picMk id="8" creationId="{1659760F-1E7E-4AB5-8B10-4E6A1F8BBE50}"/>
          </ac:picMkLst>
        </pc:picChg>
      </pc:sldChg>
      <pc:sldChg chg="modSp add ord">
        <pc:chgData name="Jan Dolejsi" userId="fd637f91-ea27-4755-8e29-7da543b8f59d" providerId="ADAL" clId="{630C5154-EDA2-412C-812E-E6E6A3E6AECE}" dt="2023-03-12T22:48:49.584" v="2860"/>
        <pc:sldMkLst>
          <pc:docMk/>
          <pc:sldMk cId="1721397123" sldId="348"/>
        </pc:sldMkLst>
        <pc:spChg chg="mod">
          <ac:chgData name="Jan Dolejsi" userId="fd637f91-ea27-4755-8e29-7da543b8f59d" providerId="ADAL" clId="{630C5154-EDA2-412C-812E-E6E6A3E6AECE}" dt="2023-03-12T15:13:34.113" v="903"/>
          <ac:spMkLst>
            <pc:docMk/>
            <pc:sldMk cId="1721397123" sldId="348"/>
            <ac:spMk id="4" creationId="{CAAF82C0-8622-4A9F-88D5-4DD438B4B385}"/>
          </ac:spMkLst>
        </pc:spChg>
      </pc:sldChg>
      <pc:sldChg chg="modSp add mod ord modShow">
        <pc:chgData name="Jan Dolejsi" userId="fd637f91-ea27-4755-8e29-7da543b8f59d" providerId="ADAL" clId="{630C5154-EDA2-412C-812E-E6E6A3E6AECE}" dt="2023-03-12T22:44:52.298" v="2803"/>
        <pc:sldMkLst>
          <pc:docMk/>
          <pc:sldMk cId="3925581230" sldId="350"/>
        </pc:sldMkLst>
        <pc:spChg chg="mod">
          <ac:chgData name="Jan Dolejsi" userId="fd637f91-ea27-4755-8e29-7da543b8f59d" providerId="ADAL" clId="{630C5154-EDA2-412C-812E-E6E6A3E6AECE}" dt="2023-03-12T17:24:29.099" v="1468" actId="14100"/>
          <ac:spMkLst>
            <pc:docMk/>
            <pc:sldMk cId="3925581230" sldId="350"/>
            <ac:spMk id="2" creationId="{30FD8248-EA72-4F5B-B9F6-C788CBAD5A50}"/>
          </ac:spMkLst>
        </pc:spChg>
        <pc:spChg chg="mod">
          <ac:chgData name="Jan Dolejsi" userId="fd637f91-ea27-4755-8e29-7da543b8f59d" providerId="ADAL" clId="{630C5154-EDA2-412C-812E-E6E6A3E6AECE}" dt="2023-03-12T15:11:06.607" v="901"/>
          <ac:spMkLst>
            <pc:docMk/>
            <pc:sldMk cId="3925581230" sldId="350"/>
            <ac:spMk id="4" creationId="{8BFF191C-661C-43FB-AA1C-26B432C46B8D}"/>
          </ac:spMkLst>
        </pc:spChg>
      </pc:sldChg>
      <pc:sldChg chg="add ord">
        <pc:chgData name="Jan Dolejsi" userId="fd637f91-ea27-4755-8e29-7da543b8f59d" providerId="ADAL" clId="{630C5154-EDA2-412C-812E-E6E6A3E6AECE}" dt="2023-03-12T22:44:52.298" v="2803"/>
        <pc:sldMkLst>
          <pc:docMk/>
          <pc:sldMk cId="1805764816" sldId="359"/>
        </pc:sldMkLst>
      </pc:sldChg>
      <pc:sldChg chg="addSp modSp add mod ord modTransition modAnim">
        <pc:chgData name="Jan Dolejsi" userId="fd637f91-ea27-4755-8e29-7da543b8f59d" providerId="ADAL" clId="{630C5154-EDA2-412C-812E-E6E6A3E6AECE}" dt="2023-03-12T22:44:52.298" v="2803"/>
        <pc:sldMkLst>
          <pc:docMk/>
          <pc:sldMk cId="2627634220" sldId="360"/>
        </pc:sldMkLst>
        <pc:picChg chg="add mod">
          <ac:chgData name="Jan Dolejsi" userId="fd637f91-ea27-4755-8e29-7da543b8f59d" providerId="ADAL" clId="{630C5154-EDA2-412C-812E-E6E6A3E6AECE}" dt="2023-03-12T17:22:59.954" v="1461" actId="1076"/>
          <ac:picMkLst>
            <pc:docMk/>
            <pc:sldMk cId="2627634220" sldId="360"/>
            <ac:picMk id="3" creationId="{D0DBFF1D-4625-2252-0722-31D718CB4300}"/>
          </ac:picMkLst>
        </pc:picChg>
      </pc:sldChg>
      <pc:sldChg chg="modSp add mod ord modTransition modShow">
        <pc:chgData name="Jan Dolejsi" userId="fd637f91-ea27-4755-8e29-7da543b8f59d" providerId="ADAL" clId="{630C5154-EDA2-412C-812E-E6E6A3E6AECE}" dt="2023-03-12T22:48:16.968" v="2856"/>
        <pc:sldMkLst>
          <pc:docMk/>
          <pc:sldMk cId="4183934597" sldId="361"/>
        </pc:sldMkLst>
        <pc:spChg chg="mod">
          <ac:chgData name="Jan Dolejsi" userId="fd637f91-ea27-4755-8e29-7da543b8f59d" providerId="ADAL" clId="{630C5154-EDA2-412C-812E-E6E6A3E6AECE}" dt="2023-03-12T15:55:23.994" v="1189" actId="207"/>
          <ac:spMkLst>
            <pc:docMk/>
            <pc:sldMk cId="4183934597" sldId="361"/>
            <ac:spMk id="7" creationId="{F06F9D43-A34C-4143-93DC-ABC22D61AB8C}"/>
          </ac:spMkLst>
        </pc:spChg>
        <pc:spChg chg="mod">
          <ac:chgData name="Jan Dolejsi" userId="fd637f91-ea27-4755-8e29-7da543b8f59d" providerId="ADAL" clId="{630C5154-EDA2-412C-812E-E6E6A3E6AECE}" dt="2023-03-12T15:55:23.994" v="1189" actId="207"/>
          <ac:spMkLst>
            <pc:docMk/>
            <pc:sldMk cId="4183934597" sldId="361"/>
            <ac:spMk id="12" creationId="{F713C3AA-C248-4FF9-B645-6CFCB99F2E53}"/>
          </ac:spMkLst>
        </pc:spChg>
        <pc:spChg chg="mod">
          <ac:chgData name="Jan Dolejsi" userId="fd637f91-ea27-4755-8e29-7da543b8f59d" providerId="ADAL" clId="{630C5154-EDA2-412C-812E-E6E6A3E6AECE}" dt="2023-03-12T15:55:23.994" v="1189" actId="207"/>
          <ac:spMkLst>
            <pc:docMk/>
            <pc:sldMk cId="4183934597" sldId="361"/>
            <ac:spMk id="15" creationId="{28569A62-8B13-484A-951E-ABAF9B0954A7}"/>
          </ac:spMkLst>
        </pc:spChg>
        <pc:spChg chg="mod">
          <ac:chgData name="Jan Dolejsi" userId="fd637f91-ea27-4755-8e29-7da543b8f59d" providerId="ADAL" clId="{630C5154-EDA2-412C-812E-E6E6A3E6AECE}" dt="2023-03-12T15:55:23.994" v="1189" actId="207"/>
          <ac:spMkLst>
            <pc:docMk/>
            <pc:sldMk cId="4183934597" sldId="361"/>
            <ac:spMk id="16" creationId="{045C8A4D-FF66-4929-8BE0-2455FB83557E}"/>
          </ac:spMkLst>
        </pc:spChg>
      </pc:sldChg>
      <pc:sldChg chg="modSp add mod ord">
        <pc:chgData name="Jan Dolejsi" userId="fd637f91-ea27-4755-8e29-7da543b8f59d" providerId="ADAL" clId="{630C5154-EDA2-412C-812E-E6E6A3E6AECE}" dt="2023-03-12T22:47:02.914" v="2829"/>
        <pc:sldMkLst>
          <pc:docMk/>
          <pc:sldMk cId="3155913661" sldId="2134805653"/>
        </pc:sldMkLst>
        <pc:spChg chg="mod">
          <ac:chgData name="Jan Dolejsi" userId="fd637f91-ea27-4755-8e29-7da543b8f59d" providerId="ADAL" clId="{630C5154-EDA2-412C-812E-E6E6A3E6AECE}" dt="2023-03-12T15:58:19.079" v="1291" actId="1036"/>
          <ac:spMkLst>
            <pc:docMk/>
            <pc:sldMk cId="3155913661" sldId="2134805653"/>
            <ac:spMk id="3" creationId="{6F212BD2-C840-401A-985B-441B929DF89C}"/>
          </ac:spMkLst>
        </pc:spChg>
        <pc:spChg chg="mod">
          <ac:chgData name="Jan Dolejsi" userId="fd637f91-ea27-4755-8e29-7da543b8f59d" providerId="ADAL" clId="{630C5154-EDA2-412C-812E-E6E6A3E6AECE}" dt="2023-03-12T15:58:19.079" v="1291" actId="1036"/>
          <ac:spMkLst>
            <pc:docMk/>
            <pc:sldMk cId="3155913661" sldId="2134805653"/>
            <ac:spMk id="5" creationId="{8ED0D14B-C026-427C-8DF7-314AC234BBFD}"/>
          </ac:spMkLst>
        </pc:spChg>
        <pc:spChg chg="mod">
          <ac:chgData name="Jan Dolejsi" userId="fd637f91-ea27-4755-8e29-7da543b8f59d" providerId="ADAL" clId="{630C5154-EDA2-412C-812E-E6E6A3E6AECE}" dt="2023-03-12T15:58:19.079" v="1291" actId="1036"/>
          <ac:spMkLst>
            <pc:docMk/>
            <pc:sldMk cId="3155913661" sldId="2134805653"/>
            <ac:spMk id="6" creationId="{EA389A97-CE11-4E31-9325-2117E94BCF21}"/>
          </ac:spMkLst>
        </pc:spChg>
        <pc:spChg chg="mod">
          <ac:chgData name="Jan Dolejsi" userId="fd637f91-ea27-4755-8e29-7da543b8f59d" providerId="ADAL" clId="{630C5154-EDA2-412C-812E-E6E6A3E6AECE}" dt="2023-03-12T15:58:19.079" v="1291" actId="1036"/>
          <ac:spMkLst>
            <pc:docMk/>
            <pc:sldMk cId="3155913661" sldId="2134805653"/>
            <ac:spMk id="7" creationId="{892A67AC-F88C-430E-9BAE-B8B0B3C225EC}"/>
          </ac:spMkLst>
        </pc:spChg>
        <pc:graphicFrameChg chg="mod">
          <ac:chgData name="Jan Dolejsi" userId="fd637f91-ea27-4755-8e29-7da543b8f59d" providerId="ADAL" clId="{630C5154-EDA2-412C-812E-E6E6A3E6AECE}" dt="2023-03-12T15:58:19.079" v="1291" actId="1036"/>
          <ac:graphicFrameMkLst>
            <pc:docMk/>
            <pc:sldMk cId="3155913661" sldId="2134805653"/>
            <ac:graphicFrameMk id="2" creationId="{A4506287-7664-4DF6-828A-9A56F1A0F7B8}"/>
          </ac:graphicFrameMkLst>
        </pc:graphicFrameChg>
        <pc:picChg chg="mod">
          <ac:chgData name="Jan Dolejsi" userId="fd637f91-ea27-4755-8e29-7da543b8f59d" providerId="ADAL" clId="{630C5154-EDA2-412C-812E-E6E6A3E6AECE}" dt="2023-03-12T15:58:19.079" v="1291" actId="1036"/>
          <ac:picMkLst>
            <pc:docMk/>
            <pc:sldMk cId="3155913661" sldId="2134805653"/>
            <ac:picMk id="9" creationId="{2F7465B0-1196-48F3-A81F-9CB5CE47A20F}"/>
          </ac:picMkLst>
        </pc:picChg>
      </pc:sldChg>
      <pc:sldChg chg="modSp add mod ord">
        <pc:chgData name="Jan Dolejsi" userId="fd637f91-ea27-4755-8e29-7da543b8f59d" providerId="ADAL" clId="{630C5154-EDA2-412C-812E-E6E6A3E6AECE}" dt="2023-03-12T22:49:37.131" v="2864"/>
        <pc:sldMkLst>
          <pc:docMk/>
          <pc:sldMk cId="2393617122" sldId="2134805660"/>
        </pc:sldMkLst>
        <pc:spChg chg="mod">
          <ac:chgData name="Jan Dolejsi" userId="fd637f91-ea27-4755-8e29-7da543b8f59d" providerId="ADAL" clId="{630C5154-EDA2-412C-812E-E6E6A3E6AECE}" dt="2023-03-12T15:56:26.073" v="1252" actId="1036"/>
          <ac:spMkLst>
            <pc:docMk/>
            <pc:sldMk cId="2393617122" sldId="2134805660"/>
            <ac:spMk id="6" creationId="{48DEA378-AAB9-4356-BB6C-68B263FAB128}"/>
          </ac:spMkLst>
        </pc:spChg>
        <pc:spChg chg="mod">
          <ac:chgData name="Jan Dolejsi" userId="fd637f91-ea27-4755-8e29-7da543b8f59d" providerId="ADAL" clId="{630C5154-EDA2-412C-812E-E6E6A3E6AECE}" dt="2023-03-12T15:56:26.073" v="1252" actId="1036"/>
          <ac:spMkLst>
            <pc:docMk/>
            <pc:sldMk cId="2393617122" sldId="2134805660"/>
            <ac:spMk id="7" creationId="{D5141581-6B9E-4603-B711-ADDC25956313}"/>
          </ac:spMkLst>
        </pc:spChg>
        <pc:spChg chg="mod">
          <ac:chgData name="Jan Dolejsi" userId="fd637f91-ea27-4755-8e29-7da543b8f59d" providerId="ADAL" clId="{630C5154-EDA2-412C-812E-E6E6A3E6AECE}" dt="2023-03-12T15:56:26.073" v="1252" actId="1036"/>
          <ac:spMkLst>
            <pc:docMk/>
            <pc:sldMk cId="2393617122" sldId="2134805660"/>
            <ac:spMk id="10" creationId="{D5B2E5EE-DD6E-46B7-925D-45E407057087}"/>
          </ac:spMkLst>
        </pc:spChg>
        <pc:picChg chg="mod">
          <ac:chgData name="Jan Dolejsi" userId="fd637f91-ea27-4755-8e29-7da543b8f59d" providerId="ADAL" clId="{630C5154-EDA2-412C-812E-E6E6A3E6AECE}" dt="2023-03-12T15:56:26.073" v="1252" actId="1036"/>
          <ac:picMkLst>
            <pc:docMk/>
            <pc:sldMk cId="2393617122" sldId="2134805660"/>
            <ac:picMk id="4" creationId="{9492625B-BDA8-4FCC-9BD5-4B3C3728AF71}"/>
          </ac:picMkLst>
        </pc:picChg>
        <pc:picChg chg="mod">
          <ac:chgData name="Jan Dolejsi" userId="fd637f91-ea27-4755-8e29-7da543b8f59d" providerId="ADAL" clId="{630C5154-EDA2-412C-812E-E6E6A3E6AECE}" dt="2023-03-12T15:56:26.073" v="1252" actId="1036"/>
          <ac:picMkLst>
            <pc:docMk/>
            <pc:sldMk cId="2393617122" sldId="2134805660"/>
            <ac:picMk id="5" creationId="{BA429788-0627-4A5D-827A-BBB4CC6D44BA}"/>
          </ac:picMkLst>
        </pc:picChg>
        <pc:picChg chg="mod">
          <ac:chgData name="Jan Dolejsi" userId="fd637f91-ea27-4755-8e29-7da543b8f59d" providerId="ADAL" clId="{630C5154-EDA2-412C-812E-E6E6A3E6AECE}" dt="2023-03-12T15:56:26.073" v="1252" actId="1036"/>
          <ac:picMkLst>
            <pc:docMk/>
            <pc:sldMk cId="2393617122" sldId="2134805660"/>
            <ac:picMk id="14" creationId="{73D36C16-2DF9-4FEB-8630-6922AD24DE63}"/>
          </ac:picMkLst>
        </pc:picChg>
      </pc:sldChg>
      <pc:sldChg chg="modSp add mod ord">
        <pc:chgData name="Jan Dolejsi" userId="fd637f91-ea27-4755-8e29-7da543b8f59d" providerId="ADAL" clId="{630C5154-EDA2-412C-812E-E6E6A3E6AECE}" dt="2023-03-12T23:34:26.614" v="3022" actId="20577"/>
        <pc:sldMkLst>
          <pc:docMk/>
          <pc:sldMk cId="1320564628" sldId="2134805661"/>
        </pc:sldMkLst>
        <pc:spChg chg="mod">
          <ac:chgData name="Jan Dolejsi" userId="fd637f91-ea27-4755-8e29-7da543b8f59d" providerId="ADAL" clId="{630C5154-EDA2-412C-812E-E6E6A3E6AECE}" dt="2023-03-12T15:19:00.830" v="994" actId="1036"/>
          <ac:spMkLst>
            <pc:docMk/>
            <pc:sldMk cId="1320564628" sldId="2134805661"/>
            <ac:spMk id="3" creationId="{572460D4-A8C6-4B56-941E-D51F2C0BB8D1}"/>
          </ac:spMkLst>
        </pc:spChg>
        <pc:spChg chg="mod">
          <ac:chgData name="Jan Dolejsi" userId="fd637f91-ea27-4755-8e29-7da543b8f59d" providerId="ADAL" clId="{630C5154-EDA2-412C-812E-E6E6A3E6AECE}" dt="2023-03-12T23:34:26.614" v="3022" actId="20577"/>
          <ac:spMkLst>
            <pc:docMk/>
            <pc:sldMk cId="1320564628" sldId="2134805661"/>
            <ac:spMk id="4" creationId="{61EECDA5-E16C-412E-AC5E-4A6BB3CA5700}"/>
          </ac:spMkLst>
        </pc:spChg>
        <pc:grpChg chg="mod">
          <ac:chgData name="Jan Dolejsi" userId="fd637f91-ea27-4755-8e29-7da543b8f59d" providerId="ADAL" clId="{630C5154-EDA2-412C-812E-E6E6A3E6AECE}" dt="2023-03-12T15:19:00.830" v="994" actId="1036"/>
          <ac:grpSpMkLst>
            <pc:docMk/>
            <pc:sldMk cId="1320564628" sldId="2134805661"/>
            <ac:grpSpMk id="15" creationId="{3D321040-6977-4F6F-8284-4E0DABF949F2}"/>
          </ac:grpSpMkLst>
        </pc:grpChg>
        <pc:grpChg chg="mod">
          <ac:chgData name="Jan Dolejsi" userId="fd637f91-ea27-4755-8e29-7da543b8f59d" providerId="ADAL" clId="{630C5154-EDA2-412C-812E-E6E6A3E6AECE}" dt="2023-03-12T15:19:00.830" v="994" actId="1036"/>
          <ac:grpSpMkLst>
            <pc:docMk/>
            <pc:sldMk cId="1320564628" sldId="2134805661"/>
            <ac:grpSpMk id="23" creationId="{0A48829C-2A9E-4D38-BDD4-5D808F98BC9F}"/>
          </ac:grpSpMkLst>
        </pc:grpChg>
        <pc:grpChg chg="mod">
          <ac:chgData name="Jan Dolejsi" userId="fd637f91-ea27-4755-8e29-7da543b8f59d" providerId="ADAL" clId="{630C5154-EDA2-412C-812E-E6E6A3E6AECE}" dt="2023-03-12T15:19:00.830" v="994" actId="1036"/>
          <ac:grpSpMkLst>
            <pc:docMk/>
            <pc:sldMk cId="1320564628" sldId="2134805661"/>
            <ac:grpSpMk id="24" creationId="{92E0FA09-267D-43A5-A77D-57696EE69DAF}"/>
          </ac:grpSpMkLst>
        </pc:grpChg>
        <pc:grpChg chg="mod">
          <ac:chgData name="Jan Dolejsi" userId="fd637f91-ea27-4755-8e29-7da543b8f59d" providerId="ADAL" clId="{630C5154-EDA2-412C-812E-E6E6A3E6AECE}" dt="2023-03-12T15:19:00.830" v="994" actId="1036"/>
          <ac:grpSpMkLst>
            <pc:docMk/>
            <pc:sldMk cId="1320564628" sldId="2134805661"/>
            <ac:grpSpMk id="33" creationId="{3147FF66-E7B2-46D5-827F-B640C504FE89}"/>
          </ac:grpSpMkLst>
        </pc:grpChg>
        <pc:grpChg chg="mod">
          <ac:chgData name="Jan Dolejsi" userId="fd637f91-ea27-4755-8e29-7da543b8f59d" providerId="ADAL" clId="{630C5154-EDA2-412C-812E-E6E6A3E6AECE}" dt="2023-03-12T15:19:00.830" v="994" actId="1036"/>
          <ac:grpSpMkLst>
            <pc:docMk/>
            <pc:sldMk cId="1320564628" sldId="2134805661"/>
            <ac:grpSpMk id="39" creationId="{E1D01FD3-98B6-4ABA-9DC7-E33B902D4C6F}"/>
          </ac:grpSpMkLst>
        </pc:grpChg>
        <pc:grpChg chg="mod">
          <ac:chgData name="Jan Dolejsi" userId="fd637f91-ea27-4755-8e29-7da543b8f59d" providerId="ADAL" clId="{630C5154-EDA2-412C-812E-E6E6A3E6AECE}" dt="2023-03-12T15:19:00.830" v="994" actId="1036"/>
          <ac:grpSpMkLst>
            <pc:docMk/>
            <pc:sldMk cId="1320564628" sldId="2134805661"/>
            <ac:grpSpMk id="42" creationId="{1427E7D0-83AF-412F-88FE-70BF2CAB382F}"/>
          </ac:grpSpMkLst>
        </pc:grpChg>
        <pc:grpChg chg="mod">
          <ac:chgData name="Jan Dolejsi" userId="fd637f91-ea27-4755-8e29-7da543b8f59d" providerId="ADAL" clId="{630C5154-EDA2-412C-812E-E6E6A3E6AECE}" dt="2023-03-12T15:19:00.830" v="994" actId="1036"/>
          <ac:grpSpMkLst>
            <pc:docMk/>
            <pc:sldMk cId="1320564628" sldId="2134805661"/>
            <ac:grpSpMk id="50" creationId="{612D4198-784F-402C-9AFF-A35AC54138BB}"/>
          </ac:grpSpMkLst>
        </pc:grpChg>
        <pc:grpChg chg="mod">
          <ac:chgData name="Jan Dolejsi" userId="fd637f91-ea27-4755-8e29-7da543b8f59d" providerId="ADAL" clId="{630C5154-EDA2-412C-812E-E6E6A3E6AECE}" dt="2023-03-12T15:19:00.830" v="994" actId="1036"/>
          <ac:grpSpMkLst>
            <pc:docMk/>
            <pc:sldMk cId="1320564628" sldId="2134805661"/>
            <ac:grpSpMk id="57" creationId="{2AAA960A-ABD8-46AB-993D-6E97FBFF4A8C}"/>
          </ac:grpSpMkLst>
        </pc:grpChg>
        <pc:grpChg chg="mod">
          <ac:chgData name="Jan Dolejsi" userId="fd637f91-ea27-4755-8e29-7da543b8f59d" providerId="ADAL" clId="{630C5154-EDA2-412C-812E-E6E6A3E6AECE}" dt="2023-03-12T15:19:00.830" v="994" actId="1036"/>
          <ac:grpSpMkLst>
            <pc:docMk/>
            <pc:sldMk cId="1320564628" sldId="2134805661"/>
            <ac:grpSpMk id="63" creationId="{B83F4B9E-097D-4863-8ADF-1AF1EDE5728C}"/>
          </ac:grpSpMkLst>
        </pc:grpChg>
        <pc:grpChg chg="mod">
          <ac:chgData name="Jan Dolejsi" userId="fd637f91-ea27-4755-8e29-7da543b8f59d" providerId="ADAL" clId="{630C5154-EDA2-412C-812E-E6E6A3E6AECE}" dt="2023-03-12T15:19:00.830" v="994" actId="1036"/>
          <ac:grpSpMkLst>
            <pc:docMk/>
            <pc:sldMk cId="1320564628" sldId="2134805661"/>
            <ac:grpSpMk id="67" creationId="{83EE5510-7698-4B44-BBF3-A75861AD3AEF}"/>
          </ac:grpSpMkLst>
        </pc:grpChg>
        <pc:inkChg chg="mod">
          <ac:chgData name="Jan Dolejsi" userId="fd637f91-ea27-4755-8e29-7da543b8f59d" providerId="ADAL" clId="{630C5154-EDA2-412C-812E-E6E6A3E6AECE}" dt="2023-03-12T15:19:00.830" v="994" actId="1036"/>
          <ac:inkMkLst>
            <pc:docMk/>
            <pc:sldMk cId="1320564628" sldId="2134805661"/>
            <ac:inkMk id="2" creationId="{D56BD7A9-D04C-4F39-B032-C57A7B513B18}"/>
          </ac:inkMkLst>
        </pc:inkChg>
      </pc:sldChg>
      <pc:sldChg chg="addSp delSp modSp new mod ord modAnim">
        <pc:chgData name="Jan Dolejsi" userId="fd637f91-ea27-4755-8e29-7da543b8f59d" providerId="ADAL" clId="{630C5154-EDA2-412C-812E-E6E6A3E6AECE}" dt="2023-03-12T22:49:27.058" v="2862"/>
        <pc:sldMkLst>
          <pc:docMk/>
          <pc:sldMk cId="2693237340" sldId="2134805662"/>
        </pc:sldMkLst>
        <pc:spChg chg="mod">
          <ac:chgData name="Jan Dolejsi" userId="fd637f91-ea27-4755-8e29-7da543b8f59d" providerId="ADAL" clId="{630C5154-EDA2-412C-812E-E6E6A3E6AECE}" dt="2023-03-12T22:40:40.382" v="2780" actId="20577"/>
          <ac:spMkLst>
            <pc:docMk/>
            <pc:sldMk cId="2693237340" sldId="2134805662"/>
            <ac:spMk id="2" creationId="{B2A332BA-3100-B983-0D5D-83C281BA74C0}"/>
          </ac:spMkLst>
        </pc:spChg>
        <pc:spChg chg="mod">
          <ac:chgData name="Jan Dolejsi" userId="fd637f91-ea27-4755-8e29-7da543b8f59d" providerId="ADAL" clId="{630C5154-EDA2-412C-812E-E6E6A3E6AECE}" dt="2023-03-12T15:20:12.020" v="1002" actId="14100"/>
          <ac:spMkLst>
            <pc:docMk/>
            <pc:sldMk cId="2693237340" sldId="2134805662"/>
            <ac:spMk id="5" creationId="{598C08B7-1F50-88C2-76CC-B277D6E96C7D}"/>
          </ac:spMkLst>
        </pc:spChg>
        <pc:spChg chg="mod">
          <ac:chgData name="Jan Dolejsi" userId="fd637f91-ea27-4755-8e29-7da543b8f59d" providerId="ADAL" clId="{630C5154-EDA2-412C-812E-E6E6A3E6AECE}" dt="2023-03-12T15:20:12.020" v="1002" actId="14100"/>
          <ac:spMkLst>
            <pc:docMk/>
            <pc:sldMk cId="2693237340" sldId="2134805662"/>
            <ac:spMk id="6" creationId="{F25C79CB-06D7-800D-3F6A-FD3193C88277}"/>
          </ac:spMkLst>
        </pc:spChg>
        <pc:spChg chg="mod">
          <ac:chgData name="Jan Dolejsi" userId="fd637f91-ea27-4755-8e29-7da543b8f59d" providerId="ADAL" clId="{630C5154-EDA2-412C-812E-E6E6A3E6AECE}" dt="2023-03-12T15:20:12.020" v="1002" actId="14100"/>
          <ac:spMkLst>
            <pc:docMk/>
            <pc:sldMk cId="2693237340" sldId="2134805662"/>
            <ac:spMk id="7" creationId="{36C64872-26CF-714E-D29D-CAF31317705B}"/>
          </ac:spMkLst>
        </pc:spChg>
        <pc:spChg chg="mod">
          <ac:chgData name="Jan Dolejsi" userId="fd637f91-ea27-4755-8e29-7da543b8f59d" providerId="ADAL" clId="{630C5154-EDA2-412C-812E-E6E6A3E6AECE}" dt="2023-03-12T15:20:12.020" v="1002" actId="14100"/>
          <ac:spMkLst>
            <pc:docMk/>
            <pc:sldMk cId="2693237340" sldId="2134805662"/>
            <ac:spMk id="9" creationId="{53EC4C6D-A67F-0C45-DF60-52DDB68506A9}"/>
          </ac:spMkLst>
        </pc:spChg>
        <pc:spChg chg="mod">
          <ac:chgData name="Jan Dolejsi" userId="fd637f91-ea27-4755-8e29-7da543b8f59d" providerId="ADAL" clId="{630C5154-EDA2-412C-812E-E6E6A3E6AECE}" dt="2023-03-12T15:21:26.776" v="1069" actId="20577"/>
          <ac:spMkLst>
            <pc:docMk/>
            <pc:sldMk cId="2693237340" sldId="2134805662"/>
            <ac:spMk id="10" creationId="{DF60392B-D860-F055-B4AD-23980AC99634}"/>
          </ac:spMkLst>
        </pc:spChg>
        <pc:spChg chg="mod">
          <ac:chgData name="Jan Dolejsi" userId="fd637f91-ea27-4755-8e29-7da543b8f59d" providerId="ADAL" clId="{630C5154-EDA2-412C-812E-E6E6A3E6AECE}" dt="2023-03-12T15:20:12.020" v="1002" actId="14100"/>
          <ac:spMkLst>
            <pc:docMk/>
            <pc:sldMk cId="2693237340" sldId="2134805662"/>
            <ac:spMk id="11" creationId="{1C760DB4-ACF7-AFA8-4DD0-C9B36FB28800}"/>
          </ac:spMkLst>
        </pc:spChg>
        <pc:spChg chg="mod">
          <ac:chgData name="Jan Dolejsi" userId="fd637f91-ea27-4755-8e29-7da543b8f59d" providerId="ADAL" clId="{630C5154-EDA2-412C-812E-E6E6A3E6AECE}" dt="2023-03-12T15:20:12.020" v="1002" actId="14100"/>
          <ac:spMkLst>
            <pc:docMk/>
            <pc:sldMk cId="2693237340" sldId="2134805662"/>
            <ac:spMk id="12" creationId="{68FBCB85-28F5-3559-ED3B-C583AFE1B275}"/>
          </ac:spMkLst>
        </pc:spChg>
        <pc:spChg chg="mod">
          <ac:chgData name="Jan Dolejsi" userId="fd637f91-ea27-4755-8e29-7da543b8f59d" providerId="ADAL" clId="{630C5154-EDA2-412C-812E-E6E6A3E6AECE}" dt="2023-03-12T15:20:36.545" v="1050" actId="20577"/>
          <ac:spMkLst>
            <pc:docMk/>
            <pc:sldMk cId="2693237340" sldId="2134805662"/>
            <ac:spMk id="13" creationId="{AB2B82A5-A483-63C0-1430-FADA617F417B}"/>
          </ac:spMkLst>
        </pc:spChg>
        <pc:spChg chg="mod">
          <ac:chgData name="Jan Dolejsi" userId="fd637f91-ea27-4755-8e29-7da543b8f59d" providerId="ADAL" clId="{630C5154-EDA2-412C-812E-E6E6A3E6AECE}" dt="2023-03-12T15:20:12.020" v="1002" actId="14100"/>
          <ac:spMkLst>
            <pc:docMk/>
            <pc:sldMk cId="2693237340" sldId="2134805662"/>
            <ac:spMk id="20" creationId="{4726853D-A63F-45B7-ADF2-997D456E3476}"/>
          </ac:spMkLst>
        </pc:spChg>
        <pc:spChg chg="mod">
          <ac:chgData name="Jan Dolejsi" userId="fd637f91-ea27-4755-8e29-7da543b8f59d" providerId="ADAL" clId="{630C5154-EDA2-412C-812E-E6E6A3E6AECE}" dt="2023-03-12T15:21:42.611" v="1071"/>
          <ac:spMkLst>
            <pc:docMk/>
            <pc:sldMk cId="2693237340" sldId="2134805662"/>
            <ac:spMk id="28" creationId="{B3B49CE3-3046-F76A-92AE-802F756521EB}"/>
          </ac:spMkLst>
        </pc:spChg>
        <pc:spChg chg="mod">
          <ac:chgData name="Jan Dolejsi" userId="fd637f91-ea27-4755-8e29-7da543b8f59d" providerId="ADAL" clId="{630C5154-EDA2-412C-812E-E6E6A3E6AECE}" dt="2023-03-12T15:21:42.611" v="1071"/>
          <ac:spMkLst>
            <pc:docMk/>
            <pc:sldMk cId="2693237340" sldId="2134805662"/>
            <ac:spMk id="29" creationId="{4E355DF0-32C7-C3BD-3A80-ED3FFAE28F37}"/>
          </ac:spMkLst>
        </pc:spChg>
        <pc:spChg chg="mod">
          <ac:chgData name="Jan Dolejsi" userId="fd637f91-ea27-4755-8e29-7da543b8f59d" providerId="ADAL" clId="{630C5154-EDA2-412C-812E-E6E6A3E6AECE}" dt="2023-03-12T15:21:42.611" v="1071"/>
          <ac:spMkLst>
            <pc:docMk/>
            <pc:sldMk cId="2693237340" sldId="2134805662"/>
            <ac:spMk id="30" creationId="{83D2C0B3-105E-987D-93C5-EA6F83F50E65}"/>
          </ac:spMkLst>
        </pc:spChg>
        <pc:spChg chg="mod">
          <ac:chgData name="Jan Dolejsi" userId="fd637f91-ea27-4755-8e29-7da543b8f59d" providerId="ADAL" clId="{630C5154-EDA2-412C-812E-E6E6A3E6AECE}" dt="2023-03-12T15:21:42.611" v="1071"/>
          <ac:spMkLst>
            <pc:docMk/>
            <pc:sldMk cId="2693237340" sldId="2134805662"/>
            <ac:spMk id="32" creationId="{F7A8AC88-BDC0-F9DB-5F42-4B6FC200CCDC}"/>
          </ac:spMkLst>
        </pc:spChg>
        <pc:spChg chg="mod">
          <ac:chgData name="Jan Dolejsi" userId="fd637f91-ea27-4755-8e29-7da543b8f59d" providerId="ADAL" clId="{630C5154-EDA2-412C-812E-E6E6A3E6AECE}" dt="2023-03-12T15:21:42.611" v="1071"/>
          <ac:spMkLst>
            <pc:docMk/>
            <pc:sldMk cId="2693237340" sldId="2134805662"/>
            <ac:spMk id="33" creationId="{42D707AB-C123-6354-12BA-0B1B0A19B7BE}"/>
          </ac:spMkLst>
        </pc:spChg>
        <pc:spChg chg="mod">
          <ac:chgData name="Jan Dolejsi" userId="fd637f91-ea27-4755-8e29-7da543b8f59d" providerId="ADAL" clId="{630C5154-EDA2-412C-812E-E6E6A3E6AECE}" dt="2023-03-12T15:21:42.611" v="1071"/>
          <ac:spMkLst>
            <pc:docMk/>
            <pc:sldMk cId="2693237340" sldId="2134805662"/>
            <ac:spMk id="34" creationId="{F8E2BFFB-F70B-29D3-2DF7-28AD6D07A527}"/>
          </ac:spMkLst>
        </pc:spChg>
        <pc:spChg chg="mod">
          <ac:chgData name="Jan Dolejsi" userId="fd637f91-ea27-4755-8e29-7da543b8f59d" providerId="ADAL" clId="{630C5154-EDA2-412C-812E-E6E6A3E6AECE}" dt="2023-03-12T15:21:42.611" v="1071"/>
          <ac:spMkLst>
            <pc:docMk/>
            <pc:sldMk cId="2693237340" sldId="2134805662"/>
            <ac:spMk id="35" creationId="{010EEB41-9369-5502-74FE-6C8418BFF0A1}"/>
          </ac:spMkLst>
        </pc:spChg>
        <pc:spChg chg="mod">
          <ac:chgData name="Jan Dolejsi" userId="fd637f91-ea27-4755-8e29-7da543b8f59d" providerId="ADAL" clId="{630C5154-EDA2-412C-812E-E6E6A3E6AECE}" dt="2023-03-12T15:21:42.611" v="1071"/>
          <ac:spMkLst>
            <pc:docMk/>
            <pc:sldMk cId="2693237340" sldId="2134805662"/>
            <ac:spMk id="36" creationId="{AF933DB5-A4CA-27CD-6016-333B640780E6}"/>
          </ac:spMkLst>
        </pc:spChg>
        <pc:spChg chg="mod">
          <ac:chgData name="Jan Dolejsi" userId="fd637f91-ea27-4755-8e29-7da543b8f59d" providerId="ADAL" clId="{630C5154-EDA2-412C-812E-E6E6A3E6AECE}" dt="2023-03-12T15:21:42.611" v="1071"/>
          <ac:spMkLst>
            <pc:docMk/>
            <pc:sldMk cId="2693237340" sldId="2134805662"/>
            <ac:spMk id="43" creationId="{88F91B23-A1FE-61AD-F064-F3220D2F216F}"/>
          </ac:spMkLst>
        </pc:spChg>
        <pc:spChg chg="mod">
          <ac:chgData name="Jan Dolejsi" userId="fd637f91-ea27-4755-8e29-7da543b8f59d" providerId="ADAL" clId="{630C5154-EDA2-412C-812E-E6E6A3E6AECE}" dt="2023-03-12T15:22:11.282" v="1082" actId="1076"/>
          <ac:spMkLst>
            <pc:docMk/>
            <pc:sldMk cId="2693237340" sldId="2134805662"/>
            <ac:spMk id="51" creationId="{4F1C83FF-A54C-AF1B-0483-C356D20D022A}"/>
          </ac:spMkLst>
        </pc:spChg>
        <pc:spChg chg="mod">
          <ac:chgData name="Jan Dolejsi" userId="fd637f91-ea27-4755-8e29-7da543b8f59d" providerId="ADAL" clId="{630C5154-EDA2-412C-812E-E6E6A3E6AECE}" dt="2023-03-12T15:22:11.282" v="1082" actId="1076"/>
          <ac:spMkLst>
            <pc:docMk/>
            <pc:sldMk cId="2693237340" sldId="2134805662"/>
            <ac:spMk id="52" creationId="{E59844C4-4E32-B5D1-2A69-BA6BE46B0402}"/>
          </ac:spMkLst>
        </pc:spChg>
        <pc:spChg chg="mod">
          <ac:chgData name="Jan Dolejsi" userId="fd637f91-ea27-4755-8e29-7da543b8f59d" providerId="ADAL" clId="{630C5154-EDA2-412C-812E-E6E6A3E6AECE}" dt="2023-03-12T15:22:11.282" v="1082" actId="1076"/>
          <ac:spMkLst>
            <pc:docMk/>
            <pc:sldMk cId="2693237340" sldId="2134805662"/>
            <ac:spMk id="53" creationId="{1D04B86D-9465-A30E-6DA0-1A09D92D9C35}"/>
          </ac:spMkLst>
        </pc:spChg>
        <pc:spChg chg="mod">
          <ac:chgData name="Jan Dolejsi" userId="fd637f91-ea27-4755-8e29-7da543b8f59d" providerId="ADAL" clId="{630C5154-EDA2-412C-812E-E6E6A3E6AECE}" dt="2023-03-12T15:22:11.282" v="1082" actId="1076"/>
          <ac:spMkLst>
            <pc:docMk/>
            <pc:sldMk cId="2693237340" sldId="2134805662"/>
            <ac:spMk id="55" creationId="{A77B17B6-A2BA-071C-FAC5-C4A79AAC29C6}"/>
          </ac:spMkLst>
        </pc:spChg>
        <pc:spChg chg="mod">
          <ac:chgData name="Jan Dolejsi" userId="fd637f91-ea27-4755-8e29-7da543b8f59d" providerId="ADAL" clId="{630C5154-EDA2-412C-812E-E6E6A3E6AECE}" dt="2023-03-12T15:22:47.726" v="1123" actId="20577"/>
          <ac:spMkLst>
            <pc:docMk/>
            <pc:sldMk cId="2693237340" sldId="2134805662"/>
            <ac:spMk id="56" creationId="{B01C3FBF-6FAC-2129-F9EE-3240092C883D}"/>
          </ac:spMkLst>
        </pc:spChg>
        <pc:spChg chg="del mod">
          <ac:chgData name="Jan Dolejsi" userId="fd637f91-ea27-4755-8e29-7da543b8f59d" providerId="ADAL" clId="{630C5154-EDA2-412C-812E-E6E6A3E6AECE}" dt="2023-03-12T15:23:02.704" v="1153" actId="478"/>
          <ac:spMkLst>
            <pc:docMk/>
            <pc:sldMk cId="2693237340" sldId="2134805662"/>
            <ac:spMk id="57" creationId="{A3E66AA2-5AC9-8094-9916-CA173BEA85DC}"/>
          </ac:spMkLst>
        </pc:spChg>
        <pc:spChg chg="del mod">
          <ac:chgData name="Jan Dolejsi" userId="fd637f91-ea27-4755-8e29-7da543b8f59d" providerId="ADAL" clId="{630C5154-EDA2-412C-812E-E6E6A3E6AECE}" dt="2023-03-12T15:23:00.944" v="1152" actId="478"/>
          <ac:spMkLst>
            <pc:docMk/>
            <pc:sldMk cId="2693237340" sldId="2134805662"/>
            <ac:spMk id="58" creationId="{BBCF9869-183D-DCC1-CAC5-827AC90B2F27}"/>
          </ac:spMkLst>
        </pc:spChg>
        <pc:spChg chg="mod">
          <ac:chgData name="Jan Dolejsi" userId="fd637f91-ea27-4755-8e29-7da543b8f59d" providerId="ADAL" clId="{630C5154-EDA2-412C-812E-E6E6A3E6AECE}" dt="2023-03-12T22:40:03.208" v="2745" actId="20577"/>
          <ac:spMkLst>
            <pc:docMk/>
            <pc:sldMk cId="2693237340" sldId="2134805662"/>
            <ac:spMk id="59" creationId="{7E40388B-5099-AEAD-F2AD-BC081DC501F1}"/>
          </ac:spMkLst>
        </pc:spChg>
        <pc:spChg chg="mod">
          <ac:chgData name="Jan Dolejsi" userId="fd637f91-ea27-4755-8e29-7da543b8f59d" providerId="ADAL" clId="{630C5154-EDA2-412C-812E-E6E6A3E6AECE}" dt="2023-03-12T22:40:13.773" v="2747" actId="1076"/>
          <ac:spMkLst>
            <pc:docMk/>
            <pc:sldMk cId="2693237340" sldId="2134805662"/>
            <ac:spMk id="66" creationId="{571C2218-09D7-82C5-B890-55A9436CC31C}"/>
          </ac:spMkLst>
        </pc:spChg>
        <pc:spChg chg="add del mod">
          <ac:chgData name="Jan Dolejsi" userId="fd637f91-ea27-4755-8e29-7da543b8f59d" providerId="ADAL" clId="{630C5154-EDA2-412C-812E-E6E6A3E6AECE}" dt="2023-03-12T17:26:27.260" v="1475"/>
          <ac:spMkLst>
            <pc:docMk/>
            <pc:sldMk cId="2693237340" sldId="2134805662"/>
            <ac:spMk id="72" creationId="{8E582D21-E6E5-1C86-CBB4-AEDBC55DBA29}"/>
          </ac:spMkLst>
        </pc:spChg>
        <pc:spChg chg="add del mod">
          <ac:chgData name="Jan Dolejsi" userId="fd637f91-ea27-4755-8e29-7da543b8f59d" providerId="ADAL" clId="{630C5154-EDA2-412C-812E-E6E6A3E6AECE}" dt="2023-03-12T17:26:27.260" v="1475"/>
          <ac:spMkLst>
            <pc:docMk/>
            <pc:sldMk cId="2693237340" sldId="2134805662"/>
            <ac:spMk id="73" creationId="{551C2B45-F461-B2A4-9D74-2AF8300282EE}"/>
          </ac:spMkLst>
        </pc:spChg>
        <pc:spChg chg="add del mod">
          <ac:chgData name="Jan Dolejsi" userId="fd637f91-ea27-4755-8e29-7da543b8f59d" providerId="ADAL" clId="{630C5154-EDA2-412C-812E-E6E6A3E6AECE}" dt="2023-03-12T17:26:27.260" v="1475"/>
          <ac:spMkLst>
            <pc:docMk/>
            <pc:sldMk cId="2693237340" sldId="2134805662"/>
            <ac:spMk id="74" creationId="{2460F9A0-6027-752D-A234-F0760F1730C5}"/>
          </ac:spMkLst>
        </pc:spChg>
        <pc:spChg chg="add del mod">
          <ac:chgData name="Jan Dolejsi" userId="fd637f91-ea27-4755-8e29-7da543b8f59d" providerId="ADAL" clId="{630C5154-EDA2-412C-812E-E6E6A3E6AECE}" dt="2023-03-12T17:26:27.260" v="1475"/>
          <ac:spMkLst>
            <pc:docMk/>
            <pc:sldMk cId="2693237340" sldId="2134805662"/>
            <ac:spMk id="75" creationId="{964AE1F0-EB0D-8155-C46A-28A98B317C68}"/>
          </ac:spMkLst>
        </pc:spChg>
        <pc:spChg chg="add del mod">
          <ac:chgData name="Jan Dolejsi" userId="fd637f91-ea27-4755-8e29-7da543b8f59d" providerId="ADAL" clId="{630C5154-EDA2-412C-812E-E6E6A3E6AECE}" dt="2023-03-12T17:26:27.260" v="1475"/>
          <ac:spMkLst>
            <pc:docMk/>
            <pc:sldMk cId="2693237340" sldId="2134805662"/>
            <ac:spMk id="76" creationId="{3DB4E1F7-730F-74E0-979C-2E107BC6A282}"/>
          </ac:spMkLst>
        </pc:spChg>
        <pc:grpChg chg="add del mod">
          <ac:chgData name="Jan Dolejsi" userId="fd637f91-ea27-4755-8e29-7da543b8f59d" providerId="ADAL" clId="{630C5154-EDA2-412C-812E-E6E6A3E6AECE}" dt="2023-03-12T15:21:36.642" v="1070" actId="478"/>
          <ac:grpSpMkLst>
            <pc:docMk/>
            <pc:sldMk cId="2693237340" sldId="2134805662"/>
            <ac:grpSpMk id="3" creationId="{C4B8C156-8CF8-0D4E-9AAA-11AB224AA568}"/>
          </ac:grpSpMkLst>
        </pc:grpChg>
        <pc:grpChg chg="add del mod">
          <ac:chgData name="Jan Dolejsi" userId="fd637f91-ea27-4755-8e29-7da543b8f59d" providerId="ADAL" clId="{630C5154-EDA2-412C-812E-E6E6A3E6AECE}" dt="2023-03-12T15:21:51.702" v="1078"/>
          <ac:grpSpMkLst>
            <pc:docMk/>
            <pc:sldMk cId="2693237340" sldId="2134805662"/>
            <ac:grpSpMk id="26" creationId="{1DE94BF9-A8A3-A436-14F7-2E02C454BB93}"/>
          </ac:grpSpMkLst>
        </pc:grpChg>
        <pc:grpChg chg="add mod">
          <ac:chgData name="Jan Dolejsi" userId="fd637f91-ea27-4755-8e29-7da543b8f59d" providerId="ADAL" clId="{630C5154-EDA2-412C-812E-E6E6A3E6AECE}" dt="2023-03-12T15:22:11.282" v="1082" actId="1076"/>
          <ac:grpSpMkLst>
            <pc:docMk/>
            <pc:sldMk cId="2693237340" sldId="2134805662"/>
            <ac:grpSpMk id="49" creationId="{5F9F9169-B8C6-F6B6-E689-EA4C2E17EA5C}"/>
          </ac:grpSpMkLst>
        </pc:grpChg>
        <pc:picChg chg="mod">
          <ac:chgData name="Jan Dolejsi" userId="fd637f91-ea27-4755-8e29-7da543b8f59d" providerId="ADAL" clId="{630C5154-EDA2-412C-812E-E6E6A3E6AECE}" dt="2023-03-12T15:20:12.020" v="1002" actId="14100"/>
          <ac:picMkLst>
            <pc:docMk/>
            <pc:sldMk cId="2693237340" sldId="2134805662"/>
            <ac:picMk id="8" creationId="{1E812FC0-78E0-49CE-1EAF-CF4B25B47814}"/>
          </ac:picMkLst>
        </pc:picChg>
        <pc:picChg chg="mod">
          <ac:chgData name="Jan Dolejsi" userId="fd637f91-ea27-4755-8e29-7da543b8f59d" providerId="ADAL" clId="{630C5154-EDA2-412C-812E-E6E6A3E6AECE}" dt="2023-03-12T15:20:12.020" v="1002" actId="14100"/>
          <ac:picMkLst>
            <pc:docMk/>
            <pc:sldMk cId="2693237340" sldId="2134805662"/>
            <ac:picMk id="19" creationId="{B42D093A-17FA-4E19-4419-6DC9C3E9B1D7}"/>
          </ac:picMkLst>
        </pc:picChg>
        <pc:picChg chg="mod">
          <ac:chgData name="Jan Dolejsi" userId="fd637f91-ea27-4755-8e29-7da543b8f59d" providerId="ADAL" clId="{630C5154-EDA2-412C-812E-E6E6A3E6AECE}" dt="2023-03-12T15:20:12.020" v="1002" actId="14100"/>
          <ac:picMkLst>
            <pc:docMk/>
            <pc:sldMk cId="2693237340" sldId="2134805662"/>
            <ac:picMk id="21" creationId="{BDBFF36F-F144-25C8-5611-6374651AAA7D}"/>
          </ac:picMkLst>
        </pc:picChg>
        <pc:picChg chg="mod">
          <ac:chgData name="Jan Dolejsi" userId="fd637f91-ea27-4755-8e29-7da543b8f59d" providerId="ADAL" clId="{630C5154-EDA2-412C-812E-E6E6A3E6AECE}" dt="2023-03-12T15:20:12.020" v="1002" actId="14100"/>
          <ac:picMkLst>
            <pc:docMk/>
            <pc:sldMk cId="2693237340" sldId="2134805662"/>
            <ac:picMk id="22" creationId="{5232F2A5-F841-C680-67F2-EBF57B5895C5}"/>
          </ac:picMkLst>
        </pc:picChg>
        <pc:picChg chg="mod">
          <ac:chgData name="Jan Dolejsi" userId="fd637f91-ea27-4755-8e29-7da543b8f59d" providerId="ADAL" clId="{630C5154-EDA2-412C-812E-E6E6A3E6AECE}" dt="2023-03-12T15:20:12.020" v="1002" actId="14100"/>
          <ac:picMkLst>
            <pc:docMk/>
            <pc:sldMk cId="2693237340" sldId="2134805662"/>
            <ac:picMk id="23" creationId="{8754DC56-1929-6183-69FC-0C15434464E9}"/>
          </ac:picMkLst>
        </pc:picChg>
        <pc:picChg chg="mod">
          <ac:chgData name="Jan Dolejsi" userId="fd637f91-ea27-4755-8e29-7da543b8f59d" providerId="ADAL" clId="{630C5154-EDA2-412C-812E-E6E6A3E6AECE}" dt="2023-03-12T15:20:12.020" v="1002" actId="14100"/>
          <ac:picMkLst>
            <pc:docMk/>
            <pc:sldMk cId="2693237340" sldId="2134805662"/>
            <ac:picMk id="24" creationId="{CEEC31A2-27E5-58A6-6852-854EC2E2AC68}"/>
          </ac:picMkLst>
        </pc:picChg>
        <pc:picChg chg="mod">
          <ac:chgData name="Jan Dolejsi" userId="fd637f91-ea27-4755-8e29-7da543b8f59d" providerId="ADAL" clId="{630C5154-EDA2-412C-812E-E6E6A3E6AECE}" dt="2023-03-12T15:20:12.020" v="1002" actId="14100"/>
          <ac:picMkLst>
            <pc:docMk/>
            <pc:sldMk cId="2693237340" sldId="2134805662"/>
            <ac:picMk id="25" creationId="{09EC13B7-8395-E35D-4CBD-F9703E5518DB}"/>
          </ac:picMkLst>
        </pc:picChg>
        <pc:picChg chg="mod">
          <ac:chgData name="Jan Dolejsi" userId="fd637f91-ea27-4755-8e29-7da543b8f59d" providerId="ADAL" clId="{630C5154-EDA2-412C-812E-E6E6A3E6AECE}" dt="2023-03-12T15:21:42.611" v="1071"/>
          <ac:picMkLst>
            <pc:docMk/>
            <pc:sldMk cId="2693237340" sldId="2134805662"/>
            <ac:picMk id="31" creationId="{C73E606C-DE69-7BB5-026C-CC534F32A1AB}"/>
          </ac:picMkLst>
        </pc:picChg>
        <pc:picChg chg="mod">
          <ac:chgData name="Jan Dolejsi" userId="fd637f91-ea27-4755-8e29-7da543b8f59d" providerId="ADAL" clId="{630C5154-EDA2-412C-812E-E6E6A3E6AECE}" dt="2023-03-12T15:21:42.611" v="1071"/>
          <ac:picMkLst>
            <pc:docMk/>
            <pc:sldMk cId="2693237340" sldId="2134805662"/>
            <ac:picMk id="42" creationId="{CD2635D6-8780-30F4-DF1D-4273D7C18E08}"/>
          </ac:picMkLst>
        </pc:picChg>
        <pc:picChg chg="mod">
          <ac:chgData name="Jan Dolejsi" userId="fd637f91-ea27-4755-8e29-7da543b8f59d" providerId="ADAL" clId="{630C5154-EDA2-412C-812E-E6E6A3E6AECE}" dt="2023-03-12T15:21:42.611" v="1071"/>
          <ac:picMkLst>
            <pc:docMk/>
            <pc:sldMk cId="2693237340" sldId="2134805662"/>
            <ac:picMk id="44" creationId="{B5004EDE-CB59-265F-32E4-8FB84BAECDA5}"/>
          </ac:picMkLst>
        </pc:picChg>
        <pc:picChg chg="mod">
          <ac:chgData name="Jan Dolejsi" userId="fd637f91-ea27-4755-8e29-7da543b8f59d" providerId="ADAL" clId="{630C5154-EDA2-412C-812E-E6E6A3E6AECE}" dt="2023-03-12T15:21:42.611" v="1071"/>
          <ac:picMkLst>
            <pc:docMk/>
            <pc:sldMk cId="2693237340" sldId="2134805662"/>
            <ac:picMk id="45" creationId="{56A251A5-BCD6-8A5E-E33F-8956396B7189}"/>
          </ac:picMkLst>
        </pc:picChg>
        <pc:picChg chg="mod">
          <ac:chgData name="Jan Dolejsi" userId="fd637f91-ea27-4755-8e29-7da543b8f59d" providerId="ADAL" clId="{630C5154-EDA2-412C-812E-E6E6A3E6AECE}" dt="2023-03-12T15:21:42.611" v="1071"/>
          <ac:picMkLst>
            <pc:docMk/>
            <pc:sldMk cId="2693237340" sldId="2134805662"/>
            <ac:picMk id="46" creationId="{5B7EAD9D-2DBE-DDCA-9CAE-A571EE764F15}"/>
          </ac:picMkLst>
        </pc:picChg>
        <pc:picChg chg="mod">
          <ac:chgData name="Jan Dolejsi" userId="fd637f91-ea27-4755-8e29-7da543b8f59d" providerId="ADAL" clId="{630C5154-EDA2-412C-812E-E6E6A3E6AECE}" dt="2023-03-12T15:21:42.611" v="1071"/>
          <ac:picMkLst>
            <pc:docMk/>
            <pc:sldMk cId="2693237340" sldId="2134805662"/>
            <ac:picMk id="47" creationId="{38EAE55B-4B80-D142-E0BA-BB9F7A6FF62C}"/>
          </ac:picMkLst>
        </pc:picChg>
        <pc:picChg chg="mod">
          <ac:chgData name="Jan Dolejsi" userId="fd637f91-ea27-4755-8e29-7da543b8f59d" providerId="ADAL" clId="{630C5154-EDA2-412C-812E-E6E6A3E6AECE}" dt="2023-03-12T15:21:42.611" v="1071"/>
          <ac:picMkLst>
            <pc:docMk/>
            <pc:sldMk cId="2693237340" sldId="2134805662"/>
            <ac:picMk id="48" creationId="{1B064993-F1C8-4831-C541-CFB695269AE1}"/>
          </ac:picMkLst>
        </pc:picChg>
        <pc:picChg chg="mod">
          <ac:chgData name="Jan Dolejsi" userId="fd637f91-ea27-4755-8e29-7da543b8f59d" providerId="ADAL" clId="{630C5154-EDA2-412C-812E-E6E6A3E6AECE}" dt="2023-03-12T15:22:11.282" v="1082" actId="1076"/>
          <ac:picMkLst>
            <pc:docMk/>
            <pc:sldMk cId="2693237340" sldId="2134805662"/>
            <ac:picMk id="54" creationId="{7C4E9BC9-E89E-228A-187C-75022A36F066}"/>
          </ac:picMkLst>
        </pc:picChg>
        <pc:picChg chg="mod">
          <ac:chgData name="Jan Dolejsi" userId="fd637f91-ea27-4755-8e29-7da543b8f59d" providerId="ADAL" clId="{630C5154-EDA2-412C-812E-E6E6A3E6AECE}" dt="2023-03-12T15:22:11.282" v="1082" actId="1076"/>
          <ac:picMkLst>
            <pc:docMk/>
            <pc:sldMk cId="2693237340" sldId="2134805662"/>
            <ac:picMk id="65" creationId="{B223F2A8-7BC7-1208-56AC-4983E9F4F137}"/>
          </ac:picMkLst>
        </pc:picChg>
        <pc:picChg chg="mod">
          <ac:chgData name="Jan Dolejsi" userId="fd637f91-ea27-4755-8e29-7da543b8f59d" providerId="ADAL" clId="{630C5154-EDA2-412C-812E-E6E6A3E6AECE}" dt="2023-03-12T15:22:11.282" v="1082" actId="1076"/>
          <ac:picMkLst>
            <pc:docMk/>
            <pc:sldMk cId="2693237340" sldId="2134805662"/>
            <ac:picMk id="67" creationId="{F0F5CF47-9428-9AAE-8DC3-D75E6005226D}"/>
          </ac:picMkLst>
        </pc:picChg>
        <pc:picChg chg="mod">
          <ac:chgData name="Jan Dolejsi" userId="fd637f91-ea27-4755-8e29-7da543b8f59d" providerId="ADAL" clId="{630C5154-EDA2-412C-812E-E6E6A3E6AECE}" dt="2023-03-12T15:22:11.282" v="1082" actId="1076"/>
          <ac:picMkLst>
            <pc:docMk/>
            <pc:sldMk cId="2693237340" sldId="2134805662"/>
            <ac:picMk id="68" creationId="{A56068CA-2458-2D50-FB91-551AA1616F14}"/>
          </ac:picMkLst>
        </pc:picChg>
        <pc:picChg chg="mod">
          <ac:chgData name="Jan Dolejsi" userId="fd637f91-ea27-4755-8e29-7da543b8f59d" providerId="ADAL" clId="{630C5154-EDA2-412C-812E-E6E6A3E6AECE}" dt="2023-03-12T15:22:11.282" v="1082" actId="1076"/>
          <ac:picMkLst>
            <pc:docMk/>
            <pc:sldMk cId="2693237340" sldId="2134805662"/>
            <ac:picMk id="69" creationId="{1E98F0DE-BD7D-2BB6-3047-ADCF3D4C7746}"/>
          </ac:picMkLst>
        </pc:picChg>
        <pc:picChg chg="del mod">
          <ac:chgData name="Jan Dolejsi" userId="fd637f91-ea27-4755-8e29-7da543b8f59d" providerId="ADAL" clId="{630C5154-EDA2-412C-812E-E6E6A3E6AECE}" dt="2023-03-12T15:22:51.273" v="1124" actId="478"/>
          <ac:picMkLst>
            <pc:docMk/>
            <pc:sldMk cId="2693237340" sldId="2134805662"/>
            <ac:picMk id="70" creationId="{74CF0185-F105-0D30-417F-CDF0157A65C7}"/>
          </ac:picMkLst>
        </pc:picChg>
        <pc:picChg chg="mod">
          <ac:chgData name="Jan Dolejsi" userId="fd637f91-ea27-4755-8e29-7da543b8f59d" providerId="ADAL" clId="{630C5154-EDA2-412C-812E-E6E6A3E6AECE}" dt="2023-03-12T15:22:57.873" v="1151" actId="1038"/>
          <ac:picMkLst>
            <pc:docMk/>
            <pc:sldMk cId="2693237340" sldId="2134805662"/>
            <ac:picMk id="71" creationId="{F7560DBC-7A8A-43E3-6571-0C59B38FD94F}"/>
          </ac:picMkLst>
        </pc:picChg>
        <pc:inkChg chg="mod">
          <ac:chgData name="Jan Dolejsi" userId="fd637f91-ea27-4755-8e29-7da543b8f59d" providerId="ADAL" clId="{630C5154-EDA2-412C-812E-E6E6A3E6AECE}" dt="2023-03-12T15:20:12.020" v="1002" actId="14100"/>
          <ac:inkMkLst>
            <pc:docMk/>
            <pc:sldMk cId="2693237340" sldId="2134805662"/>
            <ac:inkMk id="4" creationId="{96E435C0-E6B1-9B65-C562-074E1D9F8C57}"/>
          </ac:inkMkLst>
        </pc:inkChg>
        <pc:inkChg chg="mod">
          <ac:chgData name="Jan Dolejsi" userId="fd637f91-ea27-4755-8e29-7da543b8f59d" providerId="ADAL" clId="{630C5154-EDA2-412C-812E-E6E6A3E6AECE}" dt="2023-03-12T15:21:42.611" v="1071"/>
          <ac:inkMkLst>
            <pc:docMk/>
            <pc:sldMk cId="2693237340" sldId="2134805662"/>
            <ac:inkMk id="27" creationId="{85C88F31-192C-45AD-3732-78B89800AB65}"/>
          </ac:inkMkLst>
        </pc:inkChg>
        <pc:inkChg chg="mod">
          <ac:chgData name="Jan Dolejsi" userId="fd637f91-ea27-4755-8e29-7da543b8f59d" providerId="ADAL" clId="{630C5154-EDA2-412C-812E-E6E6A3E6AECE}" dt="2023-03-12T15:22:11.282" v="1082" actId="1076"/>
          <ac:inkMkLst>
            <pc:docMk/>
            <pc:sldMk cId="2693237340" sldId="2134805662"/>
            <ac:inkMk id="50" creationId="{D998F67A-956C-F9D4-6130-1213E4F8B9BA}"/>
          </ac:inkMkLst>
        </pc:inkChg>
        <pc:cxnChg chg="mod">
          <ac:chgData name="Jan Dolejsi" userId="fd637f91-ea27-4755-8e29-7da543b8f59d" providerId="ADAL" clId="{630C5154-EDA2-412C-812E-E6E6A3E6AECE}" dt="2023-03-12T15:20:12.020" v="1002" actId="14100"/>
          <ac:cxnSpMkLst>
            <pc:docMk/>
            <pc:sldMk cId="2693237340" sldId="2134805662"/>
            <ac:cxnSpMk id="14" creationId="{99DA2773-8E18-73FA-EE63-2B3037209A60}"/>
          </ac:cxnSpMkLst>
        </pc:cxnChg>
        <pc:cxnChg chg="mod">
          <ac:chgData name="Jan Dolejsi" userId="fd637f91-ea27-4755-8e29-7da543b8f59d" providerId="ADAL" clId="{630C5154-EDA2-412C-812E-E6E6A3E6AECE}" dt="2023-03-12T15:20:12.020" v="1002" actId="14100"/>
          <ac:cxnSpMkLst>
            <pc:docMk/>
            <pc:sldMk cId="2693237340" sldId="2134805662"/>
            <ac:cxnSpMk id="15" creationId="{A48AC366-7756-E5C3-2D42-F77AFCBABE9C}"/>
          </ac:cxnSpMkLst>
        </pc:cxnChg>
        <pc:cxnChg chg="mod">
          <ac:chgData name="Jan Dolejsi" userId="fd637f91-ea27-4755-8e29-7da543b8f59d" providerId="ADAL" clId="{630C5154-EDA2-412C-812E-E6E6A3E6AECE}" dt="2023-03-12T15:20:12.020" v="1002" actId="14100"/>
          <ac:cxnSpMkLst>
            <pc:docMk/>
            <pc:sldMk cId="2693237340" sldId="2134805662"/>
            <ac:cxnSpMk id="16" creationId="{697AF530-D161-B611-A44D-824EC4BD147A}"/>
          </ac:cxnSpMkLst>
        </pc:cxnChg>
        <pc:cxnChg chg="mod">
          <ac:chgData name="Jan Dolejsi" userId="fd637f91-ea27-4755-8e29-7da543b8f59d" providerId="ADAL" clId="{630C5154-EDA2-412C-812E-E6E6A3E6AECE}" dt="2023-03-12T15:20:12.020" v="1002" actId="14100"/>
          <ac:cxnSpMkLst>
            <pc:docMk/>
            <pc:sldMk cId="2693237340" sldId="2134805662"/>
            <ac:cxnSpMk id="17" creationId="{55EEF4F2-9AD9-56DE-DEF1-E8C7C3758601}"/>
          </ac:cxnSpMkLst>
        </pc:cxnChg>
        <pc:cxnChg chg="mod">
          <ac:chgData name="Jan Dolejsi" userId="fd637f91-ea27-4755-8e29-7da543b8f59d" providerId="ADAL" clId="{630C5154-EDA2-412C-812E-E6E6A3E6AECE}" dt="2023-03-12T15:20:12.020" v="1002" actId="14100"/>
          <ac:cxnSpMkLst>
            <pc:docMk/>
            <pc:sldMk cId="2693237340" sldId="2134805662"/>
            <ac:cxnSpMk id="18" creationId="{F2F89425-F15B-64F1-2E9F-5B6D74D7E20E}"/>
          </ac:cxnSpMkLst>
        </pc:cxnChg>
        <pc:cxnChg chg="mod">
          <ac:chgData name="Jan Dolejsi" userId="fd637f91-ea27-4755-8e29-7da543b8f59d" providerId="ADAL" clId="{630C5154-EDA2-412C-812E-E6E6A3E6AECE}" dt="2023-03-12T15:21:42.611" v="1071"/>
          <ac:cxnSpMkLst>
            <pc:docMk/>
            <pc:sldMk cId="2693237340" sldId="2134805662"/>
            <ac:cxnSpMk id="37" creationId="{381ACD7A-C452-CE4A-02BD-24E74C787D5C}"/>
          </ac:cxnSpMkLst>
        </pc:cxnChg>
        <pc:cxnChg chg="mod">
          <ac:chgData name="Jan Dolejsi" userId="fd637f91-ea27-4755-8e29-7da543b8f59d" providerId="ADAL" clId="{630C5154-EDA2-412C-812E-E6E6A3E6AECE}" dt="2023-03-12T15:21:42.611" v="1071"/>
          <ac:cxnSpMkLst>
            <pc:docMk/>
            <pc:sldMk cId="2693237340" sldId="2134805662"/>
            <ac:cxnSpMk id="38" creationId="{5B27D4A8-4F81-B5B4-B374-DE8D1B7802CE}"/>
          </ac:cxnSpMkLst>
        </pc:cxnChg>
        <pc:cxnChg chg="mod">
          <ac:chgData name="Jan Dolejsi" userId="fd637f91-ea27-4755-8e29-7da543b8f59d" providerId="ADAL" clId="{630C5154-EDA2-412C-812E-E6E6A3E6AECE}" dt="2023-03-12T15:21:42.611" v="1071"/>
          <ac:cxnSpMkLst>
            <pc:docMk/>
            <pc:sldMk cId="2693237340" sldId="2134805662"/>
            <ac:cxnSpMk id="39" creationId="{AF2F37E0-AFE7-6DFA-7053-E9BB53B8F9A2}"/>
          </ac:cxnSpMkLst>
        </pc:cxnChg>
        <pc:cxnChg chg="mod">
          <ac:chgData name="Jan Dolejsi" userId="fd637f91-ea27-4755-8e29-7da543b8f59d" providerId="ADAL" clId="{630C5154-EDA2-412C-812E-E6E6A3E6AECE}" dt="2023-03-12T15:21:42.611" v="1071"/>
          <ac:cxnSpMkLst>
            <pc:docMk/>
            <pc:sldMk cId="2693237340" sldId="2134805662"/>
            <ac:cxnSpMk id="40" creationId="{4A98372F-3E28-D9DE-2956-4BCDA2DD5140}"/>
          </ac:cxnSpMkLst>
        </pc:cxnChg>
        <pc:cxnChg chg="mod">
          <ac:chgData name="Jan Dolejsi" userId="fd637f91-ea27-4755-8e29-7da543b8f59d" providerId="ADAL" clId="{630C5154-EDA2-412C-812E-E6E6A3E6AECE}" dt="2023-03-12T15:21:42.611" v="1071"/>
          <ac:cxnSpMkLst>
            <pc:docMk/>
            <pc:sldMk cId="2693237340" sldId="2134805662"/>
            <ac:cxnSpMk id="41" creationId="{3522ED04-D4A3-8522-073D-DE2B736468F8}"/>
          </ac:cxnSpMkLst>
        </pc:cxnChg>
        <pc:cxnChg chg="mod">
          <ac:chgData name="Jan Dolejsi" userId="fd637f91-ea27-4755-8e29-7da543b8f59d" providerId="ADAL" clId="{630C5154-EDA2-412C-812E-E6E6A3E6AECE}" dt="2023-03-12T15:22:11.282" v="1082" actId="1076"/>
          <ac:cxnSpMkLst>
            <pc:docMk/>
            <pc:sldMk cId="2693237340" sldId="2134805662"/>
            <ac:cxnSpMk id="60" creationId="{2D42B5F0-932F-549A-6166-8D1F5FFF196B}"/>
          </ac:cxnSpMkLst>
        </pc:cxnChg>
        <pc:cxnChg chg="mod">
          <ac:chgData name="Jan Dolejsi" userId="fd637f91-ea27-4755-8e29-7da543b8f59d" providerId="ADAL" clId="{630C5154-EDA2-412C-812E-E6E6A3E6AECE}" dt="2023-03-12T15:22:11.282" v="1082" actId="1076"/>
          <ac:cxnSpMkLst>
            <pc:docMk/>
            <pc:sldMk cId="2693237340" sldId="2134805662"/>
            <ac:cxnSpMk id="61" creationId="{BDAA25A7-161C-C78A-0034-FBF481821913}"/>
          </ac:cxnSpMkLst>
        </pc:cxnChg>
        <pc:cxnChg chg="mod">
          <ac:chgData name="Jan Dolejsi" userId="fd637f91-ea27-4755-8e29-7da543b8f59d" providerId="ADAL" clId="{630C5154-EDA2-412C-812E-E6E6A3E6AECE}" dt="2023-03-12T15:22:11.282" v="1082" actId="1076"/>
          <ac:cxnSpMkLst>
            <pc:docMk/>
            <pc:sldMk cId="2693237340" sldId="2134805662"/>
            <ac:cxnSpMk id="62" creationId="{4A97D2FB-99D1-256D-5EC0-BC38E1A8C6E5}"/>
          </ac:cxnSpMkLst>
        </pc:cxnChg>
        <pc:cxnChg chg="mod">
          <ac:chgData name="Jan Dolejsi" userId="fd637f91-ea27-4755-8e29-7da543b8f59d" providerId="ADAL" clId="{630C5154-EDA2-412C-812E-E6E6A3E6AECE}" dt="2023-03-12T15:22:11.282" v="1082" actId="1076"/>
          <ac:cxnSpMkLst>
            <pc:docMk/>
            <pc:sldMk cId="2693237340" sldId="2134805662"/>
            <ac:cxnSpMk id="63" creationId="{1DA77802-2D31-9E4E-9FA9-B3DE8B9CD421}"/>
          </ac:cxnSpMkLst>
        </pc:cxnChg>
        <pc:cxnChg chg="mod">
          <ac:chgData name="Jan Dolejsi" userId="fd637f91-ea27-4755-8e29-7da543b8f59d" providerId="ADAL" clId="{630C5154-EDA2-412C-812E-E6E6A3E6AECE}" dt="2023-03-12T15:22:11.282" v="1082" actId="1076"/>
          <ac:cxnSpMkLst>
            <pc:docMk/>
            <pc:sldMk cId="2693237340" sldId="2134805662"/>
            <ac:cxnSpMk id="64" creationId="{0F880805-C970-9117-821F-175663BC8C83}"/>
          </ac:cxnSpMkLst>
        </pc:cxnChg>
      </pc:sldChg>
      <pc:sldChg chg="addSp delSp modSp new mod modClrScheme chgLayout">
        <pc:chgData name="Jan Dolejsi" userId="fd637f91-ea27-4755-8e29-7da543b8f59d" providerId="ADAL" clId="{630C5154-EDA2-412C-812E-E6E6A3E6AECE}" dt="2023-03-13T12:53:19.361" v="3838" actId="27636"/>
        <pc:sldMkLst>
          <pc:docMk/>
          <pc:sldMk cId="719073756" sldId="2134805663"/>
        </pc:sldMkLst>
        <pc:spChg chg="del mod ord">
          <ac:chgData name="Jan Dolejsi" userId="fd637f91-ea27-4755-8e29-7da543b8f59d" providerId="ADAL" clId="{630C5154-EDA2-412C-812E-E6E6A3E6AECE}" dt="2023-03-12T16:10:31.569" v="1317" actId="700"/>
          <ac:spMkLst>
            <pc:docMk/>
            <pc:sldMk cId="719073756" sldId="2134805663"/>
            <ac:spMk id="2" creationId="{338F7CCB-DFD6-0024-7462-FF62E0B7B68D}"/>
          </ac:spMkLst>
        </pc:spChg>
        <pc:spChg chg="add del mod ord">
          <ac:chgData name="Jan Dolejsi" userId="fd637f91-ea27-4755-8e29-7da543b8f59d" providerId="ADAL" clId="{630C5154-EDA2-412C-812E-E6E6A3E6AECE}" dt="2023-03-12T16:10:34.661" v="1318" actId="700"/>
          <ac:spMkLst>
            <pc:docMk/>
            <pc:sldMk cId="719073756" sldId="2134805663"/>
            <ac:spMk id="3" creationId="{3C5F6740-B7ED-C243-A628-2F546BBB8717}"/>
          </ac:spMkLst>
        </pc:spChg>
        <pc:spChg chg="add del mod ord">
          <ac:chgData name="Jan Dolejsi" userId="fd637f91-ea27-4755-8e29-7da543b8f59d" providerId="ADAL" clId="{630C5154-EDA2-412C-812E-E6E6A3E6AECE}" dt="2023-03-12T16:10:34.661" v="1318" actId="700"/>
          <ac:spMkLst>
            <pc:docMk/>
            <pc:sldMk cId="719073756" sldId="2134805663"/>
            <ac:spMk id="4" creationId="{3EEE646C-4B65-BC1B-60BA-BFF8E87B6BD7}"/>
          </ac:spMkLst>
        </pc:spChg>
        <pc:spChg chg="add del mod ord">
          <ac:chgData name="Jan Dolejsi" userId="fd637f91-ea27-4755-8e29-7da543b8f59d" providerId="ADAL" clId="{630C5154-EDA2-412C-812E-E6E6A3E6AECE}" dt="2023-03-12T16:10:41.321" v="1321" actId="700"/>
          <ac:spMkLst>
            <pc:docMk/>
            <pc:sldMk cId="719073756" sldId="2134805663"/>
            <ac:spMk id="5" creationId="{06BEB17E-04FF-1267-7DFD-DBCAB671047B}"/>
          </ac:spMkLst>
        </pc:spChg>
        <pc:spChg chg="add mod ord">
          <ac:chgData name="Jan Dolejsi" userId="fd637f91-ea27-4755-8e29-7da543b8f59d" providerId="ADAL" clId="{630C5154-EDA2-412C-812E-E6E6A3E6AECE}" dt="2023-03-13T12:53:19.361" v="3838" actId="27636"/>
          <ac:spMkLst>
            <pc:docMk/>
            <pc:sldMk cId="719073756" sldId="2134805663"/>
            <ac:spMk id="6" creationId="{1319EC09-DBE9-AE6A-21D7-C9A18ED650B4}"/>
          </ac:spMkLst>
        </pc:spChg>
        <pc:spChg chg="add del mod ord">
          <ac:chgData name="Jan Dolejsi" userId="fd637f91-ea27-4755-8e29-7da543b8f59d" providerId="ADAL" clId="{630C5154-EDA2-412C-812E-E6E6A3E6AECE}" dt="2023-03-12T16:10:41.321" v="1321" actId="700"/>
          <ac:spMkLst>
            <pc:docMk/>
            <pc:sldMk cId="719073756" sldId="2134805663"/>
            <ac:spMk id="7" creationId="{B96B246F-993C-8B29-B4F4-682995DD85D0}"/>
          </ac:spMkLst>
        </pc:spChg>
        <pc:spChg chg="add mod ord">
          <ac:chgData name="Jan Dolejsi" userId="fd637f91-ea27-4755-8e29-7da543b8f59d" providerId="ADAL" clId="{630C5154-EDA2-412C-812E-E6E6A3E6AECE}" dt="2023-03-12T16:10:44.816" v="1330" actId="20577"/>
          <ac:spMkLst>
            <pc:docMk/>
            <pc:sldMk cId="719073756" sldId="2134805663"/>
            <ac:spMk id="8" creationId="{AC1EBDB6-6DC2-55A6-E199-65989F1D5481}"/>
          </ac:spMkLst>
        </pc:spChg>
        <pc:spChg chg="add del">
          <ac:chgData name="Jan Dolejsi" userId="fd637f91-ea27-4755-8e29-7da543b8f59d" providerId="ADAL" clId="{630C5154-EDA2-412C-812E-E6E6A3E6AECE}" dt="2023-03-12T17:03:52.847" v="1382"/>
          <ac:spMkLst>
            <pc:docMk/>
            <pc:sldMk cId="719073756" sldId="2134805663"/>
            <ac:spMk id="9" creationId="{262A6894-4AA0-6D53-7572-5247B9864A29}"/>
          </ac:spMkLst>
        </pc:spChg>
        <pc:spChg chg="add del">
          <ac:chgData name="Jan Dolejsi" userId="fd637f91-ea27-4755-8e29-7da543b8f59d" providerId="ADAL" clId="{630C5154-EDA2-412C-812E-E6E6A3E6AECE}" dt="2023-03-12T17:03:52.847" v="1382"/>
          <ac:spMkLst>
            <pc:docMk/>
            <pc:sldMk cId="719073756" sldId="2134805663"/>
            <ac:spMk id="10" creationId="{AEA59123-B14A-A051-9CA0-354CC0C9B683}"/>
          </ac:spMkLst>
        </pc:spChg>
        <pc:spChg chg="add del mod">
          <ac:chgData name="Jan Dolejsi" userId="fd637f91-ea27-4755-8e29-7da543b8f59d" providerId="ADAL" clId="{630C5154-EDA2-412C-812E-E6E6A3E6AECE}" dt="2023-03-12T17:03:51.897" v="1381"/>
          <ac:spMkLst>
            <pc:docMk/>
            <pc:sldMk cId="719073756" sldId="2134805663"/>
            <ac:spMk id="11" creationId="{52BCCFE6-0F4D-EE84-DEFD-05FEADD9594D}"/>
          </ac:spMkLst>
        </pc:spChg>
        <pc:spChg chg="add del mod">
          <ac:chgData name="Jan Dolejsi" userId="fd637f91-ea27-4755-8e29-7da543b8f59d" providerId="ADAL" clId="{630C5154-EDA2-412C-812E-E6E6A3E6AECE}" dt="2023-03-12T17:03:51.897" v="1381"/>
          <ac:spMkLst>
            <pc:docMk/>
            <pc:sldMk cId="719073756" sldId="2134805663"/>
            <ac:spMk id="12" creationId="{2848131E-667F-57C2-6517-8CCE935BD948}"/>
          </ac:spMkLst>
        </pc:spChg>
        <pc:spChg chg="add del mod">
          <ac:chgData name="Jan Dolejsi" userId="fd637f91-ea27-4755-8e29-7da543b8f59d" providerId="ADAL" clId="{630C5154-EDA2-412C-812E-E6E6A3E6AECE}" dt="2023-03-12T17:04:16.444" v="1388"/>
          <ac:spMkLst>
            <pc:docMk/>
            <pc:sldMk cId="719073756" sldId="2134805663"/>
            <ac:spMk id="13" creationId="{6CD6747C-5BFB-5F71-382F-20FB5B5B4B81}"/>
          </ac:spMkLst>
        </pc:spChg>
        <pc:spChg chg="add del mod">
          <ac:chgData name="Jan Dolejsi" userId="fd637f91-ea27-4755-8e29-7da543b8f59d" providerId="ADAL" clId="{630C5154-EDA2-412C-812E-E6E6A3E6AECE}" dt="2023-03-12T17:04:16.444" v="1388"/>
          <ac:spMkLst>
            <pc:docMk/>
            <pc:sldMk cId="719073756" sldId="2134805663"/>
            <ac:spMk id="14" creationId="{1A799409-5152-9E46-F119-8CB362D9C7BC}"/>
          </ac:spMkLst>
        </pc:spChg>
      </pc:sldChg>
      <pc:sldChg chg="addSp delSp modSp new del mod modAnim modNotesTx">
        <pc:chgData name="Jan Dolejsi" userId="fd637f91-ea27-4755-8e29-7da543b8f59d" providerId="ADAL" clId="{630C5154-EDA2-412C-812E-E6E6A3E6AECE}" dt="2023-03-12T17:27:21.470" v="1477" actId="47"/>
        <pc:sldMkLst>
          <pc:docMk/>
          <pc:sldMk cId="2513778952" sldId="2134805664"/>
        </pc:sldMkLst>
        <pc:spChg chg="mod">
          <ac:chgData name="Jan Dolejsi" userId="fd637f91-ea27-4755-8e29-7da543b8f59d" providerId="ADAL" clId="{630C5154-EDA2-412C-812E-E6E6A3E6AECE}" dt="2023-03-12T17:20:31.921" v="1447" actId="20577"/>
          <ac:spMkLst>
            <pc:docMk/>
            <pc:sldMk cId="2513778952" sldId="2134805664"/>
            <ac:spMk id="2" creationId="{C5D4560A-BAC5-4DF5-576B-6EEE19365B8B}"/>
          </ac:spMkLst>
        </pc:spChg>
        <pc:spChg chg="add del mod">
          <ac:chgData name="Jan Dolejsi" userId="fd637f91-ea27-4755-8e29-7da543b8f59d" providerId="ADAL" clId="{630C5154-EDA2-412C-812E-E6E6A3E6AECE}" dt="2023-03-12T17:26:04.717" v="1472"/>
          <ac:spMkLst>
            <pc:docMk/>
            <pc:sldMk cId="2513778952" sldId="2134805664"/>
            <ac:spMk id="3" creationId="{ADFB8446-C78A-2686-3FAD-3EE39C8358C4}"/>
          </ac:spMkLst>
        </pc:spChg>
        <pc:spChg chg="add del mod">
          <ac:chgData name="Jan Dolejsi" userId="fd637f91-ea27-4755-8e29-7da543b8f59d" providerId="ADAL" clId="{630C5154-EDA2-412C-812E-E6E6A3E6AECE}" dt="2023-03-12T17:26:04.717" v="1472"/>
          <ac:spMkLst>
            <pc:docMk/>
            <pc:sldMk cId="2513778952" sldId="2134805664"/>
            <ac:spMk id="4" creationId="{09BDA339-389D-330B-A919-6CC701924730}"/>
          </ac:spMkLst>
        </pc:spChg>
        <pc:spChg chg="add del mod">
          <ac:chgData name="Jan Dolejsi" userId="fd637f91-ea27-4755-8e29-7da543b8f59d" providerId="ADAL" clId="{630C5154-EDA2-412C-812E-E6E6A3E6AECE}" dt="2023-03-12T17:26:04.717" v="1472"/>
          <ac:spMkLst>
            <pc:docMk/>
            <pc:sldMk cId="2513778952" sldId="2134805664"/>
            <ac:spMk id="5" creationId="{866D3510-7C6D-8E3D-F240-FEE165B0B3B3}"/>
          </ac:spMkLst>
        </pc:spChg>
        <pc:spChg chg="add del mod">
          <ac:chgData name="Jan Dolejsi" userId="fd637f91-ea27-4755-8e29-7da543b8f59d" providerId="ADAL" clId="{630C5154-EDA2-412C-812E-E6E6A3E6AECE}" dt="2023-03-12T17:26:04.717" v="1472"/>
          <ac:spMkLst>
            <pc:docMk/>
            <pc:sldMk cId="2513778952" sldId="2134805664"/>
            <ac:spMk id="6" creationId="{B10D30A2-CE17-DB6E-1BB5-B13FA0D00687}"/>
          </ac:spMkLst>
        </pc:spChg>
        <pc:spChg chg="add del mod">
          <ac:chgData name="Jan Dolejsi" userId="fd637f91-ea27-4755-8e29-7da543b8f59d" providerId="ADAL" clId="{630C5154-EDA2-412C-812E-E6E6A3E6AECE}" dt="2023-03-12T17:26:04.717" v="1472"/>
          <ac:spMkLst>
            <pc:docMk/>
            <pc:sldMk cId="2513778952" sldId="2134805664"/>
            <ac:spMk id="7" creationId="{D275679E-AC6F-C201-A618-BDB18AC46C1F}"/>
          </ac:spMkLst>
        </pc:spChg>
        <pc:spChg chg="add mod">
          <ac:chgData name="Jan Dolejsi" userId="fd637f91-ea27-4755-8e29-7da543b8f59d" providerId="ADAL" clId="{630C5154-EDA2-412C-812E-E6E6A3E6AECE}" dt="2023-03-12T17:26:19.113" v="1473"/>
          <ac:spMkLst>
            <pc:docMk/>
            <pc:sldMk cId="2513778952" sldId="2134805664"/>
            <ac:spMk id="8" creationId="{525AB7C8-A0B3-5C9E-3187-744EFD92DC9B}"/>
          </ac:spMkLst>
        </pc:spChg>
        <pc:spChg chg="add mod">
          <ac:chgData name="Jan Dolejsi" userId="fd637f91-ea27-4755-8e29-7da543b8f59d" providerId="ADAL" clId="{630C5154-EDA2-412C-812E-E6E6A3E6AECE}" dt="2023-03-12T17:26:19.113" v="1473"/>
          <ac:spMkLst>
            <pc:docMk/>
            <pc:sldMk cId="2513778952" sldId="2134805664"/>
            <ac:spMk id="9" creationId="{8EECA913-A14B-3E5C-8D48-0524BAFE6F58}"/>
          </ac:spMkLst>
        </pc:spChg>
        <pc:spChg chg="add mod">
          <ac:chgData name="Jan Dolejsi" userId="fd637f91-ea27-4755-8e29-7da543b8f59d" providerId="ADAL" clId="{630C5154-EDA2-412C-812E-E6E6A3E6AECE}" dt="2023-03-12T17:26:19.113" v="1473"/>
          <ac:spMkLst>
            <pc:docMk/>
            <pc:sldMk cId="2513778952" sldId="2134805664"/>
            <ac:spMk id="10" creationId="{2EAD0504-AA0D-4C20-18EF-DA79D80E03B8}"/>
          </ac:spMkLst>
        </pc:spChg>
        <pc:spChg chg="add mod">
          <ac:chgData name="Jan Dolejsi" userId="fd637f91-ea27-4755-8e29-7da543b8f59d" providerId="ADAL" clId="{630C5154-EDA2-412C-812E-E6E6A3E6AECE}" dt="2023-03-12T17:26:19.113" v="1473"/>
          <ac:spMkLst>
            <pc:docMk/>
            <pc:sldMk cId="2513778952" sldId="2134805664"/>
            <ac:spMk id="11" creationId="{D650991D-7430-F3D7-2F89-50A203CB6BB4}"/>
          </ac:spMkLst>
        </pc:spChg>
        <pc:spChg chg="add mod">
          <ac:chgData name="Jan Dolejsi" userId="fd637f91-ea27-4755-8e29-7da543b8f59d" providerId="ADAL" clId="{630C5154-EDA2-412C-812E-E6E6A3E6AECE}" dt="2023-03-12T17:26:19.113" v="1473"/>
          <ac:spMkLst>
            <pc:docMk/>
            <pc:sldMk cId="2513778952" sldId="2134805664"/>
            <ac:spMk id="12" creationId="{5E04CA1F-EAC6-986E-2B9F-E9F60808C3FF}"/>
          </ac:spMkLst>
        </pc:spChg>
      </pc:sldChg>
      <pc:sldChg chg="addSp delSp modSp new mod ord modClrScheme chgLayout">
        <pc:chgData name="Jan Dolejsi" userId="fd637f91-ea27-4755-8e29-7da543b8f59d" providerId="ADAL" clId="{630C5154-EDA2-412C-812E-E6E6A3E6AECE}" dt="2023-03-13T12:42:01.137" v="3775" actId="21"/>
        <pc:sldMkLst>
          <pc:docMk/>
          <pc:sldMk cId="4102158431" sldId="2134805664"/>
        </pc:sldMkLst>
        <pc:spChg chg="del mod ord">
          <ac:chgData name="Jan Dolejsi" userId="fd637f91-ea27-4755-8e29-7da543b8f59d" providerId="ADAL" clId="{630C5154-EDA2-412C-812E-E6E6A3E6AECE}" dt="2023-03-12T17:52:40.141" v="1606" actId="700"/>
          <ac:spMkLst>
            <pc:docMk/>
            <pc:sldMk cId="4102158431" sldId="2134805664"/>
            <ac:spMk id="2" creationId="{7A2D2311-03FE-48BF-D3D2-08418C6401AE}"/>
          </ac:spMkLst>
        </pc:spChg>
        <pc:spChg chg="add del mod">
          <ac:chgData name="Jan Dolejsi" userId="fd637f91-ea27-4755-8e29-7da543b8f59d" providerId="ADAL" clId="{630C5154-EDA2-412C-812E-E6E6A3E6AECE}" dt="2023-03-13T12:42:01.137" v="3775" actId="21"/>
          <ac:spMkLst>
            <pc:docMk/>
            <pc:sldMk cId="4102158431" sldId="2134805664"/>
            <ac:spMk id="3" creationId="{1D0F5AE6-5606-FB94-3EFD-99F69FB1159E}"/>
          </ac:spMkLst>
        </pc:spChg>
        <pc:spChg chg="del mod ord">
          <ac:chgData name="Jan Dolejsi" userId="fd637f91-ea27-4755-8e29-7da543b8f59d" providerId="ADAL" clId="{630C5154-EDA2-412C-812E-E6E6A3E6AECE}" dt="2023-03-12T17:52:40.141" v="1606" actId="700"/>
          <ac:spMkLst>
            <pc:docMk/>
            <pc:sldMk cId="4102158431" sldId="2134805664"/>
            <ac:spMk id="3" creationId="{4EB3B519-C0AD-605F-560A-E5D4C80F1C68}"/>
          </ac:spMkLst>
        </pc:spChg>
        <pc:spChg chg="del">
          <ac:chgData name="Jan Dolejsi" userId="fd637f91-ea27-4755-8e29-7da543b8f59d" providerId="ADAL" clId="{630C5154-EDA2-412C-812E-E6E6A3E6AECE}" dt="2023-03-12T17:52:40.141" v="1606" actId="700"/>
          <ac:spMkLst>
            <pc:docMk/>
            <pc:sldMk cId="4102158431" sldId="2134805664"/>
            <ac:spMk id="4" creationId="{7D23E032-6344-D9AE-CEEB-DE8E3EA97857}"/>
          </ac:spMkLst>
        </pc:spChg>
        <pc:spChg chg="del">
          <ac:chgData name="Jan Dolejsi" userId="fd637f91-ea27-4755-8e29-7da543b8f59d" providerId="ADAL" clId="{630C5154-EDA2-412C-812E-E6E6A3E6AECE}" dt="2023-03-12T17:52:40.141" v="1606" actId="700"/>
          <ac:spMkLst>
            <pc:docMk/>
            <pc:sldMk cId="4102158431" sldId="2134805664"/>
            <ac:spMk id="5" creationId="{4BD4EDF1-05B7-527A-2963-A582AAFDD460}"/>
          </ac:spMkLst>
        </pc:spChg>
        <pc:spChg chg="del">
          <ac:chgData name="Jan Dolejsi" userId="fd637f91-ea27-4755-8e29-7da543b8f59d" providerId="ADAL" clId="{630C5154-EDA2-412C-812E-E6E6A3E6AECE}" dt="2023-03-12T17:52:40.141" v="1606" actId="700"/>
          <ac:spMkLst>
            <pc:docMk/>
            <pc:sldMk cId="4102158431" sldId="2134805664"/>
            <ac:spMk id="6" creationId="{2AE8706F-FD6E-DC98-6A29-00BC626E1398}"/>
          </ac:spMkLst>
        </pc:spChg>
        <pc:spChg chg="del">
          <ac:chgData name="Jan Dolejsi" userId="fd637f91-ea27-4755-8e29-7da543b8f59d" providerId="ADAL" clId="{630C5154-EDA2-412C-812E-E6E6A3E6AECE}" dt="2023-03-12T17:52:40.141" v="1606" actId="700"/>
          <ac:spMkLst>
            <pc:docMk/>
            <pc:sldMk cId="4102158431" sldId="2134805664"/>
            <ac:spMk id="7" creationId="{5B263C64-355A-51C0-B02B-37D40FE23968}"/>
          </ac:spMkLst>
        </pc:spChg>
        <pc:spChg chg="del">
          <ac:chgData name="Jan Dolejsi" userId="fd637f91-ea27-4755-8e29-7da543b8f59d" providerId="ADAL" clId="{630C5154-EDA2-412C-812E-E6E6A3E6AECE}" dt="2023-03-12T17:52:40.141" v="1606" actId="700"/>
          <ac:spMkLst>
            <pc:docMk/>
            <pc:sldMk cId="4102158431" sldId="2134805664"/>
            <ac:spMk id="8" creationId="{A0AB49F1-4668-6804-B1EB-A59D2F4EBAB7}"/>
          </ac:spMkLst>
        </pc:spChg>
        <pc:spChg chg="add mod ord">
          <ac:chgData name="Jan Dolejsi" userId="fd637f91-ea27-4755-8e29-7da543b8f59d" providerId="ADAL" clId="{630C5154-EDA2-412C-812E-E6E6A3E6AECE}" dt="2023-03-12T21:18:36.698" v="1654" actId="700"/>
          <ac:spMkLst>
            <pc:docMk/>
            <pc:sldMk cId="4102158431" sldId="2134805664"/>
            <ac:spMk id="9" creationId="{5FE3CE69-7045-69C5-536D-9E00EE79D18F}"/>
          </ac:spMkLst>
        </pc:spChg>
        <pc:spChg chg="add del mod ord">
          <ac:chgData name="Jan Dolejsi" userId="fd637f91-ea27-4755-8e29-7da543b8f59d" providerId="ADAL" clId="{630C5154-EDA2-412C-812E-E6E6A3E6AECE}" dt="2023-03-12T21:18:36.698" v="1654" actId="700"/>
          <ac:spMkLst>
            <pc:docMk/>
            <pc:sldMk cId="4102158431" sldId="2134805664"/>
            <ac:spMk id="10" creationId="{BF455198-832C-C82E-C120-936D13A4925D}"/>
          </ac:spMkLst>
        </pc:spChg>
        <pc:spChg chg="add mod">
          <ac:chgData name="Jan Dolejsi" userId="fd637f91-ea27-4755-8e29-7da543b8f59d" providerId="ADAL" clId="{630C5154-EDA2-412C-812E-E6E6A3E6AECE}" dt="2023-03-12T21:37:08.511" v="2246" actId="1076"/>
          <ac:spMkLst>
            <pc:docMk/>
            <pc:sldMk cId="4102158431" sldId="2134805664"/>
            <ac:spMk id="11" creationId="{96A5E2BC-BC77-C8D3-57FE-F5C0ABCB12FC}"/>
          </ac:spMkLst>
        </pc:spChg>
        <pc:spChg chg="add mod">
          <ac:chgData name="Jan Dolejsi" userId="fd637f91-ea27-4755-8e29-7da543b8f59d" providerId="ADAL" clId="{630C5154-EDA2-412C-812E-E6E6A3E6AECE}" dt="2023-03-12T21:26:50.297" v="1948" actId="1076"/>
          <ac:spMkLst>
            <pc:docMk/>
            <pc:sldMk cId="4102158431" sldId="2134805664"/>
            <ac:spMk id="12" creationId="{F3AC09C6-CEFA-C657-7DD2-2645A1679542}"/>
          </ac:spMkLst>
        </pc:spChg>
        <pc:spChg chg="add mod">
          <ac:chgData name="Jan Dolejsi" userId="fd637f91-ea27-4755-8e29-7da543b8f59d" providerId="ADAL" clId="{630C5154-EDA2-412C-812E-E6E6A3E6AECE}" dt="2023-03-12T21:30:35.830" v="2053" actId="14100"/>
          <ac:spMkLst>
            <pc:docMk/>
            <pc:sldMk cId="4102158431" sldId="2134805664"/>
            <ac:spMk id="13" creationId="{C2AC673E-43B1-B242-6BCB-D0F2CFF6EB3F}"/>
          </ac:spMkLst>
        </pc:spChg>
        <pc:spChg chg="add del mod">
          <ac:chgData name="Jan Dolejsi" userId="fd637f91-ea27-4755-8e29-7da543b8f59d" providerId="ADAL" clId="{630C5154-EDA2-412C-812E-E6E6A3E6AECE}" dt="2023-03-12T21:23:21.758" v="1807" actId="478"/>
          <ac:spMkLst>
            <pc:docMk/>
            <pc:sldMk cId="4102158431" sldId="2134805664"/>
            <ac:spMk id="14" creationId="{C7927B32-4982-4A4E-6B91-079FA2381309}"/>
          </ac:spMkLst>
        </pc:spChg>
        <pc:spChg chg="add del mod">
          <ac:chgData name="Jan Dolejsi" userId="fd637f91-ea27-4755-8e29-7da543b8f59d" providerId="ADAL" clId="{630C5154-EDA2-412C-812E-E6E6A3E6AECE}" dt="2023-03-12T21:23:28.797" v="1808" actId="478"/>
          <ac:spMkLst>
            <pc:docMk/>
            <pc:sldMk cId="4102158431" sldId="2134805664"/>
            <ac:spMk id="15" creationId="{C68D548C-22A3-CDC5-65C7-2C7BEAAFF861}"/>
          </ac:spMkLst>
        </pc:spChg>
        <pc:spChg chg="add mod">
          <ac:chgData name="Jan Dolejsi" userId="fd637f91-ea27-4755-8e29-7da543b8f59d" providerId="ADAL" clId="{630C5154-EDA2-412C-812E-E6E6A3E6AECE}" dt="2023-03-12T21:36:22.195" v="2226" actId="1037"/>
          <ac:spMkLst>
            <pc:docMk/>
            <pc:sldMk cId="4102158431" sldId="2134805664"/>
            <ac:spMk id="16" creationId="{426D3DAE-FB38-BBE6-E1C4-58146A427333}"/>
          </ac:spMkLst>
        </pc:spChg>
        <pc:spChg chg="add mod">
          <ac:chgData name="Jan Dolejsi" userId="fd637f91-ea27-4755-8e29-7da543b8f59d" providerId="ADAL" clId="{630C5154-EDA2-412C-812E-E6E6A3E6AECE}" dt="2023-03-12T21:36:22.195" v="2226" actId="1037"/>
          <ac:spMkLst>
            <pc:docMk/>
            <pc:sldMk cId="4102158431" sldId="2134805664"/>
            <ac:spMk id="17" creationId="{DFD5D2E4-F7D3-0BEA-7B98-C3E948E2446E}"/>
          </ac:spMkLst>
        </pc:spChg>
        <pc:spChg chg="add mod">
          <ac:chgData name="Jan Dolejsi" userId="fd637f91-ea27-4755-8e29-7da543b8f59d" providerId="ADAL" clId="{630C5154-EDA2-412C-812E-E6E6A3E6AECE}" dt="2023-03-12T21:34:30.013" v="2178" actId="1038"/>
          <ac:spMkLst>
            <pc:docMk/>
            <pc:sldMk cId="4102158431" sldId="2134805664"/>
            <ac:spMk id="20" creationId="{4617846D-1117-CBDE-8FD8-D54E7663AC2F}"/>
          </ac:spMkLst>
        </pc:spChg>
        <pc:spChg chg="add mod">
          <ac:chgData name="Jan Dolejsi" userId="fd637f91-ea27-4755-8e29-7da543b8f59d" providerId="ADAL" clId="{630C5154-EDA2-412C-812E-E6E6A3E6AECE}" dt="2023-03-12T21:36:39.271" v="2238" actId="1076"/>
          <ac:spMkLst>
            <pc:docMk/>
            <pc:sldMk cId="4102158431" sldId="2134805664"/>
            <ac:spMk id="21" creationId="{360ADC4B-2800-5E4A-AD28-758AB6DF0AB8}"/>
          </ac:spMkLst>
        </pc:spChg>
        <pc:spChg chg="add mod">
          <ac:chgData name="Jan Dolejsi" userId="fd637f91-ea27-4755-8e29-7da543b8f59d" providerId="ADAL" clId="{630C5154-EDA2-412C-812E-E6E6A3E6AECE}" dt="2023-03-12T21:33:09.585" v="2086" actId="13822"/>
          <ac:spMkLst>
            <pc:docMk/>
            <pc:sldMk cId="4102158431" sldId="2134805664"/>
            <ac:spMk id="22" creationId="{589A2D84-B5F7-4DDF-6C90-CF38BA0DE8E5}"/>
          </ac:spMkLst>
        </pc:spChg>
        <pc:spChg chg="add mod">
          <ac:chgData name="Jan Dolejsi" userId="fd637f91-ea27-4755-8e29-7da543b8f59d" providerId="ADAL" clId="{630C5154-EDA2-412C-812E-E6E6A3E6AECE}" dt="2023-03-12T21:36:59.991" v="2244" actId="1076"/>
          <ac:spMkLst>
            <pc:docMk/>
            <pc:sldMk cId="4102158431" sldId="2134805664"/>
            <ac:spMk id="23" creationId="{2533BB5C-8FA0-FF4F-1281-85D2CDC3F0C5}"/>
          </ac:spMkLst>
        </pc:spChg>
        <pc:spChg chg="add mod">
          <ac:chgData name="Jan Dolejsi" userId="fd637f91-ea27-4755-8e29-7da543b8f59d" providerId="ADAL" clId="{630C5154-EDA2-412C-812E-E6E6A3E6AECE}" dt="2023-03-12T21:33:09.585" v="2086" actId="13822"/>
          <ac:spMkLst>
            <pc:docMk/>
            <pc:sldMk cId="4102158431" sldId="2134805664"/>
            <ac:spMk id="24" creationId="{F27A76C5-FAD4-A86C-7ADF-5E95F763C01A}"/>
          </ac:spMkLst>
        </pc:spChg>
        <pc:spChg chg="add mod">
          <ac:chgData name="Jan Dolejsi" userId="fd637f91-ea27-4755-8e29-7da543b8f59d" providerId="ADAL" clId="{630C5154-EDA2-412C-812E-E6E6A3E6AECE}" dt="2023-03-12T21:36:22.195" v="2226" actId="1037"/>
          <ac:spMkLst>
            <pc:docMk/>
            <pc:sldMk cId="4102158431" sldId="2134805664"/>
            <ac:spMk id="27" creationId="{4E720F59-D50C-05E8-3BFA-8CECD2195C18}"/>
          </ac:spMkLst>
        </pc:spChg>
        <pc:spChg chg="add mod">
          <ac:chgData name="Jan Dolejsi" userId="fd637f91-ea27-4755-8e29-7da543b8f59d" providerId="ADAL" clId="{630C5154-EDA2-412C-812E-E6E6A3E6AECE}" dt="2023-03-12T21:30:18.654" v="2050" actId="20577"/>
          <ac:spMkLst>
            <pc:docMk/>
            <pc:sldMk cId="4102158431" sldId="2134805664"/>
            <ac:spMk id="32" creationId="{C4DE2F7E-83F0-B4CC-F9B2-9067F22F9B41}"/>
          </ac:spMkLst>
        </pc:spChg>
        <pc:spChg chg="add mod ord">
          <ac:chgData name="Jan Dolejsi" userId="fd637f91-ea27-4755-8e29-7da543b8f59d" providerId="ADAL" clId="{630C5154-EDA2-412C-812E-E6E6A3E6AECE}" dt="2023-03-12T21:36:09.600" v="2217" actId="167"/>
          <ac:spMkLst>
            <pc:docMk/>
            <pc:sldMk cId="4102158431" sldId="2134805664"/>
            <ac:spMk id="60" creationId="{D45DB25C-569B-6BCD-E7FA-3CC9748DDC7F}"/>
          </ac:spMkLst>
        </pc:spChg>
        <pc:spChg chg="add mod ord">
          <ac:chgData name="Jan Dolejsi" userId="fd637f91-ea27-4755-8e29-7da543b8f59d" providerId="ADAL" clId="{630C5154-EDA2-412C-812E-E6E6A3E6AECE}" dt="2023-03-12T21:36:09.600" v="2217" actId="167"/>
          <ac:spMkLst>
            <pc:docMk/>
            <pc:sldMk cId="4102158431" sldId="2134805664"/>
            <ac:spMk id="64" creationId="{2177FA74-D0BE-89C1-8C57-B32D6A216BAD}"/>
          </ac:spMkLst>
        </pc:spChg>
        <pc:picChg chg="add del mod">
          <ac:chgData name="Jan Dolejsi" userId="fd637f91-ea27-4755-8e29-7da543b8f59d" providerId="ADAL" clId="{630C5154-EDA2-412C-812E-E6E6A3E6AECE}" dt="2023-03-13T12:42:01.137" v="3775" actId="21"/>
          <ac:picMkLst>
            <pc:docMk/>
            <pc:sldMk cId="4102158431" sldId="2134805664"/>
            <ac:picMk id="5" creationId="{2167CBC4-71EE-6E68-4A05-E0192102E3E3}"/>
          </ac:picMkLst>
        </pc:picChg>
        <pc:picChg chg="add del mod">
          <ac:chgData name="Jan Dolejsi" userId="fd637f91-ea27-4755-8e29-7da543b8f59d" providerId="ADAL" clId="{630C5154-EDA2-412C-812E-E6E6A3E6AECE}" dt="2023-03-12T21:27:09.870" v="1951" actId="478"/>
          <ac:picMkLst>
            <pc:docMk/>
            <pc:sldMk cId="4102158431" sldId="2134805664"/>
            <ac:picMk id="19" creationId="{C04D1A6C-DC81-FDA4-9B69-0A3603CCA2B9}"/>
          </ac:picMkLst>
        </pc:picChg>
        <pc:picChg chg="add mod">
          <ac:chgData name="Jan Dolejsi" userId="fd637f91-ea27-4755-8e29-7da543b8f59d" providerId="ADAL" clId="{630C5154-EDA2-412C-812E-E6E6A3E6AECE}" dt="2023-03-12T21:27:12.479" v="1952" actId="1076"/>
          <ac:picMkLst>
            <pc:docMk/>
            <pc:sldMk cId="4102158431" sldId="2134805664"/>
            <ac:picMk id="26" creationId="{98EFDCED-C625-3AAB-133D-42B091457EE5}"/>
          </ac:picMkLst>
        </pc:picChg>
        <pc:cxnChg chg="add mod">
          <ac:chgData name="Jan Dolejsi" userId="fd637f91-ea27-4755-8e29-7da543b8f59d" providerId="ADAL" clId="{630C5154-EDA2-412C-812E-E6E6A3E6AECE}" dt="2023-03-12T21:36:22.195" v="2226" actId="1037"/>
          <ac:cxnSpMkLst>
            <pc:docMk/>
            <pc:sldMk cId="4102158431" sldId="2134805664"/>
            <ac:cxnSpMk id="29" creationId="{B8F1FCB7-39A2-B20B-33CE-4C6E517C6B4F}"/>
          </ac:cxnSpMkLst>
        </pc:cxnChg>
        <pc:cxnChg chg="add mod">
          <ac:chgData name="Jan Dolejsi" userId="fd637f91-ea27-4755-8e29-7da543b8f59d" providerId="ADAL" clId="{630C5154-EDA2-412C-812E-E6E6A3E6AECE}" dt="2023-03-12T21:36:22.195" v="2226" actId="1037"/>
          <ac:cxnSpMkLst>
            <pc:docMk/>
            <pc:sldMk cId="4102158431" sldId="2134805664"/>
            <ac:cxnSpMk id="31" creationId="{7B4079A5-EBFD-3851-7EC7-8FE008E5C10E}"/>
          </ac:cxnSpMkLst>
        </pc:cxnChg>
        <pc:cxnChg chg="add mod">
          <ac:chgData name="Jan Dolejsi" userId="fd637f91-ea27-4755-8e29-7da543b8f59d" providerId="ADAL" clId="{630C5154-EDA2-412C-812E-E6E6A3E6AECE}" dt="2023-03-12T21:36:22.195" v="2226" actId="1037"/>
          <ac:cxnSpMkLst>
            <pc:docMk/>
            <pc:sldMk cId="4102158431" sldId="2134805664"/>
            <ac:cxnSpMk id="34" creationId="{6BFCF8EF-5035-3042-DD08-D8A3DA8B7123}"/>
          </ac:cxnSpMkLst>
        </pc:cxnChg>
        <pc:cxnChg chg="add mod">
          <ac:chgData name="Jan Dolejsi" userId="fd637f91-ea27-4755-8e29-7da543b8f59d" providerId="ADAL" clId="{630C5154-EDA2-412C-812E-E6E6A3E6AECE}" dt="2023-03-12T21:37:08.511" v="2246" actId="1076"/>
          <ac:cxnSpMkLst>
            <pc:docMk/>
            <pc:sldMk cId="4102158431" sldId="2134805664"/>
            <ac:cxnSpMk id="36" creationId="{DACF6F44-D5C5-982E-6B68-83714D1207C8}"/>
          </ac:cxnSpMkLst>
        </pc:cxnChg>
        <pc:cxnChg chg="add mod">
          <ac:chgData name="Jan Dolejsi" userId="fd637f91-ea27-4755-8e29-7da543b8f59d" providerId="ADAL" clId="{630C5154-EDA2-412C-812E-E6E6A3E6AECE}" dt="2023-03-12T21:36:22.195" v="2226" actId="1037"/>
          <ac:cxnSpMkLst>
            <pc:docMk/>
            <pc:sldMk cId="4102158431" sldId="2134805664"/>
            <ac:cxnSpMk id="38" creationId="{89FD2D02-BAD9-9449-6533-85F5B38ECDF7}"/>
          </ac:cxnSpMkLst>
        </pc:cxnChg>
        <pc:cxnChg chg="add mod">
          <ac:chgData name="Jan Dolejsi" userId="fd637f91-ea27-4755-8e29-7da543b8f59d" providerId="ADAL" clId="{630C5154-EDA2-412C-812E-E6E6A3E6AECE}" dt="2023-03-12T21:34:38.808" v="2181" actId="14100"/>
          <ac:cxnSpMkLst>
            <pc:docMk/>
            <pc:sldMk cId="4102158431" sldId="2134805664"/>
            <ac:cxnSpMk id="40" creationId="{DBD39A4D-E7C4-CB3D-38DF-0386E61B692F}"/>
          </ac:cxnSpMkLst>
        </pc:cxnChg>
        <pc:cxnChg chg="add mod">
          <ac:chgData name="Jan Dolejsi" userId="fd637f91-ea27-4755-8e29-7da543b8f59d" providerId="ADAL" clId="{630C5154-EDA2-412C-812E-E6E6A3E6AECE}" dt="2023-03-12T21:33:09.585" v="2086" actId="13822"/>
          <ac:cxnSpMkLst>
            <pc:docMk/>
            <pc:sldMk cId="4102158431" sldId="2134805664"/>
            <ac:cxnSpMk id="42" creationId="{0E3B40E8-03EE-A1CF-93D2-5D9148FF151B}"/>
          </ac:cxnSpMkLst>
        </pc:cxnChg>
        <pc:cxnChg chg="add del mod">
          <ac:chgData name="Jan Dolejsi" userId="fd637f91-ea27-4755-8e29-7da543b8f59d" providerId="ADAL" clId="{630C5154-EDA2-412C-812E-E6E6A3E6AECE}" dt="2023-03-12T21:31:37.328" v="2060" actId="478"/>
          <ac:cxnSpMkLst>
            <pc:docMk/>
            <pc:sldMk cId="4102158431" sldId="2134805664"/>
            <ac:cxnSpMk id="44" creationId="{944F8D98-7EE0-8EEE-414F-A3C096535A68}"/>
          </ac:cxnSpMkLst>
        </pc:cxnChg>
        <pc:cxnChg chg="add mod">
          <ac:chgData name="Jan Dolejsi" userId="fd637f91-ea27-4755-8e29-7da543b8f59d" providerId="ADAL" clId="{630C5154-EDA2-412C-812E-E6E6A3E6AECE}" dt="2023-03-12T21:36:39.271" v="2238" actId="1076"/>
          <ac:cxnSpMkLst>
            <pc:docMk/>
            <pc:sldMk cId="4102158431" sldId="2134805664"/>
            <ac:cxnSpMk id="46" creationId="{E212A01D-89B9-E960-AD5C-15CFB514F5EC}"/>
          </ac:cxnSpMkLst>
        </pc:cxnChg>
        <pc:cxnChg chg="add mod">
          <ac:chgData name="Jan Dolejsi" userId="fd637f91-ea27-4755-8e29-7da543b8f59d" providerId="ADAL" clId="{630C5154-EDA2-412C-812E-E6E6A3E6AECE}" dt="2023-03-12T21:36:39.271" v="2238" actId="1076"/>
          <ac:cxnSpMkLst>
            <pc:docMk/>
            <pc:sldMk cId="4102158431" sldId="2134805664"/>
            <ac:cxnSpMk id="48" creationId="{85BA094D-87AE-271D-D54F-3C442BDB549D}"/>
          </ac:cxnSpMkLst>
        </pc:cxnChg>
        <pc:cxnChg chg="add mod">
          <ac:chgData name="Jan Dolejsi" userId="fd637f91-ea27-4755-8e29-7da543b8f59d" providerId="ADAL" clId="{630C5154-EDA2-412C-812E-E6E6A3E6AECE}" dt="2023-03-12T21:32:33.519" v="2070" actId="14100"/>
          <ac:cxnSpMkLst>
            <pc:docMk/>
            <pc:sldMk cId="4102158431" sldId="2134805664"/>
            <ac:cxnSpMk id="50" creationId="{74AAA6CD-9B68-4DD6-9E40-D2133E5A99A6}"/>
          </ac:cxnSpMkLst>
        </pc:cxnChg>
        <pc:cxnChg chg="add mod">
          <ac:chgData name="Jan Dolejsi" userId="fd637f91-ea27-4755-8e29-7da543b8f59d" providerId="ADAL" clId="{630C5154-EDA2-412C-812E-E6E6A3E6AECE}" dt="2023-03-12T21:33:01.352" v="2084" actId="1037"/>
          <ac:cxnSpMkLst>
            <pc:docMk/>
            <pc:sldMk cId="4102158431" sldId="2134805664"/>
            <ac:cxnSpMk id="52" creationId="{60422F53-DFF3-2956-44F0-65CB481371B8}"/>
          </ac:cxnSpMkLst>
        </pc:cxnChg>
        <pc:cxnChg chg="add mod">
          <ac:chgData name="Jan Dolejsi" userId="fd637f91-ea27-4755-8e29-7da543b8f59d" providerId="ADAL" clId="{630C5154-EDA2-412C-812E-E6E6A3E6AECE}" dt="2023-03-12T21:34:30.013" v="2178" actId="1038"/>
          <ac:cxnSpMkLst>
            <pc:docMk/>
            <pc:sldMk cId="4102158431" sldId="2134805664"/>
            <ac:cxnSpMk id="55" creationId="{04B31084-03AB-3405-FE5B-4A9AB490C0DC}"/>
          </ac:cxnSpMkLst>
        </pc:cxnChg>
      </pc:sldChg>
      <pc:sldChg chg="addSp delSp modSp new mod">
        <pc:chgData name="Jan Dolejsi" userId="fd637f91-ea27-4755-8e29-7da543b8f59d" providerId="ADAL" clId="{630C5154-EDA2-412C-812E-E6E6A3E6AECE}" dt="2023-03-12T22:17:23.093" v="2489" actId="20577"/>
        <pc:sldMkLst>
          <pc:docMk/>
          <pc:sldMk cId="1229118810" sldId="2134805665"/>
        </pc:sldMkLst>
        <pc:spChg chg="mod">
          <ac:chgData name="Jan Dolejsi" userId="fd637f91-ea27-4755-8e29-7da543b8f59d" providerId="ADAL" clId="{630C5154-EDA2-412C-812E-E6E6A3E6AECE}" dt="2023-03-12T22:10:10.356" v="2431" actId="20577"/>
          <ac:spMkLst>
            <pc:docMk/>
            <pc:sldMk cId="1229118810" sldId="2134805665"/>
            <ac:spMk id="2" creationId="{E37FD8E9-B22D-5C6B-809B-6BFED3FB776C}"/>
          </ac:spMkLst>
        </pc:spChg>
        <pc:spChg chg="del">
          <ac:chgData name="Jan Dolejsi" userId="fd637f91-ea27-4755-8e29-7da543b8f59d" providerId="ADAL" clId="{630C5154-EDA2-412C-812E-E6E6A3E6AECE}" dt="2023-03-12T22:10:11.725" v="2432"/>
          <ac:spMkLst>
            <pc:docMk/>
            <pc:sldMk cId="1229118810" sldId="2134805665"/>
            <ac:spMk id="3" creationId="{C9A49623-E221-5CC7-67CE-FC7F736663EC}"/>
          </ac:spMkLst>
        </pc:spChg>
        <pc:spChg chg="add mod">
          <ac:chgData name="Jan Dolejsi" userId="fd637f91-ea27-4755-8e29-7da543b8f59d" providerId="ADAL" clId="{630C5154-EDA2-412C-812E-E6E6A3E6AECE}" dt="2023-03-12T22:17:23.093" v="2489" actId="20577"/>
          <ac:spMkLst>
            <pc:docMk/>
            <pc:sldMk cId="1229118810" sldId="2134805665"/>
            <ac:spMk id="5" creationId="{E24B3883-440E-A2F6-24F8-E9CE8950D89E}"/>
          </ac:spMkLst>
        </pc:spChg>
        <pc:picChg chg="add mod">
          <ac:chgData name="Jan Dolejsi" userId="fd637f91-ea27-4755-8e29-7da543b8f59d" providerId="ADAL" clId="{630C5154-EDA2-412C-812E-E6E6A3E6AECE}" dt="2023-03-12T22:10:11.725" v="2432"/>
          <ac:picMkLst>
            <pc:docMk/>
            <pc:sldMk cId="1229118810" sldId="2134805665"/>
            <ac:picMk id="4" creationId="{710673C6-11FA-55CC-4430-E96C60984257}"/>
          </ac:picMkLst>
        </pc:picChg>
      </pc:sldChg>
      <pc:sldChg chg="addSp delSp modSp new mod">
        <pc:chgData name="Jan Dolejsi" userId="fd637f91-ea27-4755-8e29-7da543b8f59d" providerId="ADAL" clId="{630C5154-EDA2-412C-812E-E6E6A3E6AECE}" dt="2023-03-12T22:16:53.108" v="2464" actId="947"/>
        <pc:sldMkLst>
          <pc:docMk/>
          <pc:sldMk cId="760841513" sldId="2134805666"/>
        </pc:sldMkLst>
        <pc:spChg chg="mod">
          <ac:chgData name="Jan Dolejsi" userId="fd637f91-ea27-4755-8e29-7da543b8f59d" providerId="ADAL" clId="{630C5154-EDA2-412C-812E-E6E6A3E6AECE}" dt="2023-03-12T22:16:53.108" v="2464" actId="947"/>
          <ac:spMkLst>
            <pc:docMk/>
            <pc:sldMk cId="760841513" sldId="2134805666"/>
            <ac:spMk id="2" creationId="{F439B3AB-D623-B9B3-7BAE-D22ACE500FFC}"/>
          </ac:spMkLst>
        </pc:spChg>
        <pc:spChg chg="del">
          <ac:chgData name="Jan Dolejsi" userId="fd637f91-ea27-4755-8e29-7da543b8f59d" providerId="ADAL" clId="{630C5154-EDA2-412C-812E-E6E6A3E6AECE}" dt="2023-03-12T22:12:55.317" v="2434" actId="22"/>
          <ac:spMkLst>
            <pc:docMk/>
            <pc:sldMk cId="760841513" sldId="2134805666"/>
            <ac:spMk id="3" creationId="{5383EE67-8D3F-AF2F-9BA4-D1C656097B0C}"/>
          </ac:spMkLst>
        </pc:spChg>
        <pc:picChg chg="add mod ord">
          <ac:chgData name="Jan Dolejsi" userId="fd637f91-ea27-4755-8e29-7da543b8f59d" providerId="ADAL" clId="{630C5154-EDA2-412C-812E-E6E6A3E6AECE}" dt="2023-03-12T22:16:19.005" v="2435" actId="1076"/>
          <ac:picMkLst>
            <pc:docMk/>
            <pc:sldMk cId="760841513" sldId="2134805666"/>
            <ac:picMk id="5" creationId="{56B52826-B918-5A3E-CC57-8B63817A183E}"/>
          </ac:picMkLst>
        </pc:picChg>
        <pc:picChg chg="add mod">
          <ac:chgData name="Jan Dolejsi" userId="fd637f91-ea27-4755-8e29-7da543b8f59d" providerId="ADAL" clId="{630C5154-EDA2-412C-812E-E6E6A3E6AECE}" dt="2023-03-12T22:16:34.493" v="2438" actId="14100"/>
          <ac:picMkLst>
            <pc:docMk/>
            <pc:sldMk cId="760841513" sldId="2134805666"/>
            <ac:picMk id="3074" creationId="{FC82B74B-FE7D-B5BB-FCDD-EE2F953C007D}"/>
          </ac:picMkLst>
        </pc:picChg>
      </pc:sldChg>
      <pc:sldChg chg="add">
        <pc:chgData name="Jan Dolejsi" userId="fd637f91-ea27-4755-8e29-7da543b8f59d" providerId="ADAL" clId="{630C5154-EDA2-412C-812E-E6E6A3E6AECE}" dt="2023-03-12T22:33:00.407" v="2658"/>
        <pc:sldMkLst>
          <pc:docMk/>
          <pc:sldMk cId="2625798985" sldId="2134805667"/>
        </pc:sldMkLst>
      </pc:sldChg>
      <pc:sldChg chg="add">
        <pc:chgData name="Jan Dolejsi" userId="fd637f91-ea27-4755-8e29-7da543b8f59d" providerId="ADAL" clId="{630C5154-EDA2-412C-812E-E6E6A3E6AECE}" dt="2023-03-12T22:41:12.393" v="2781"/>
        <pc:sldMkLst>
          <pc:docMk/>
          <pc:sldMk cId="1661157666" sldId="2134805668"/>
        </pc:sldMkLst>
      </pc:sldChg>
      <pc:sldChg chg="modSp new mod">
        <pc:chgData name="Jan Dolejsi" userId="fd637f91-ea27-4755-8e29-7da543b8f59d" providerId="ADAL" clId="{630C5154-EDA2-412C-812E-E6E6A3E6AECE}" dt="2023-03-12T22:45:35.235" v="2823" actId="20577"/>
        <pc:sldMkLst>
          <pc:docMk/>
          <pc:sldMk cId="3211357980" sldId="2134805669"/>
        </pc:sldMkLst>
        <pc:spChg chg="mod">
          <ac:chgData name="Jan Dolejsi" userId="fd637f91-ea27-4755-8e29-7da543b8f59d" providerId="ADAL" clId="{630C5154-EDA2-412C-812E-E6E6A3E6AECE}" dt="2023-03-12T22:45:35.235" v="2823" actId="20577"/>
          <ac:spMkLst>
            <pc:docMk/>
            <pc:sldMk cId="3211357980" sldId="2134805669"/>
            <ac:spMk id="2" creationId="{4253C286-8591-0C90-4E9B-8E1E83024FCB}"/>
          </ac:spMkLst>
        </pc:spChg>
      </pc:sldChg>
      <pc:sldChg chg="modSp add mod ord">
        <pc:chgData name="Jan Dolejsi" userId="fd637f91-ea27-4755-8e29-7da543b8f59d" providerId="ADAL" clId="{630C5154-EDA2-412C-812E-E6E6A3E6AECE}" dt="2023-03-12T22:47:28.589" v="2854" actId="20577"/>
        <pc:sldMkLst>
          <pc:docMk/>
          <pc:sldMk cId="3206545961" sldId="2134805670"/>
        </pc:sldMkLst>
        <pc:spChg chg="mod">
          <ac:chgData name="Jan Dolejsi" userId="fd637f91-ea27-4755-8e29-7da543b8f59d" providerId="ADAL" clId="{630C5154-EDA2-412C-812E-E6E6A3E6AECE}" dt="2023-03-12T22:47:28.589" v="2854" actId="20577"/>
          <ac:spMkLst>
            <pc:docMk/>
            <pc:sldMk cId="3206545961" sldId="2134805670"/>
            <ac:spMk id="2" creationId="{4253C286-8591-0C90-4E9B-8E1E83024FCB}"/>
          </ac:spMkLst>
        </pc:spChg>
      </pc:sldChg>
      <pc:sldChg chg="addSp delSp modSp new mod">
        <pc:chgData name="Jan Dolejsi" userId="fd637f91-ea27-4755-8e29-7da543b8f59d" providerId="ADAL" clId="{630C5154-EDA2-412C-812E-E6E6A3E6AECE}" dt="2023-03-13T12:51:37.422" v="3803" actId="1076"/>
        <pc:sldMkLst>
          <pc:docMk/>
          <pc:sldMk cId="1844798004" sldId="2134805671"/>
        </pc:sldMkLst>
        <pc:spChg chg="mod">
          <ac:chgData name="Jan Dolejsi" userId="fd637f91-ea27-4755-8e29-7da543b8f59d" providerId="ADAL" clId="{630C5154-EDA2-412C-812E-E6E6A3E6AECE}" dt="2023-03-12T23:05:35.805" v="2894" actId="20577"/>
          <ac:spMkLst>
            <pc:docMk/>
            <pc:sldMk cId="1844798004" sldId="2134805671"/>
            <ac:spMk id="2" creationId="{AC45ABCA-927E-7EBB-C04A-801FC9A411F0}"/>
          </ac:spMkLst>
        </pc:spChg>
        <pc:spChg chg="del">
          <ac:chgData name="Jan Dolejsi" userId="fd637f91-ea27-4755-8e29-7da543b8f59d" providerId="ADAL" clId="{630C5154-EDA2-412C-812E-E6E6A3E6AECE}" dt="2023-03-12T22:52:41.921" v="2880" actId="22"/>
          <ac:spMkLst>
            <pc:docMk/>
            <pc:sldMk cId="1844798004" sldId="2134805671"/>
            <ac:spMk id="3" creationId="{ABC285FD-CBC8-53EF-B315-E0F57F522140}"/>
          </ac:spMkLst>
        </pc:spChg>
        <pc:spChg chg="add mod">
          <ac:chgData name="Jan Dolejsi" userId="fd637f91-ea27-4755-8e29-7da543b8f59d" providerId="ADAL" clId="{630C5154-EDA2-412C-812E-E6E6A3E6AECE}" dt="2023-03-13T12:51:24.785" v="3799" actId="20577"/>
          <ac:spMkLst>
            <pc:docMk/>
            <pc:sldMk cId="1844798004" sldId="2134805671"/>
            <ac:spMk id="4" creationId="{FD84196F-97A8-5814-4C52-40E5B7253E47}"/>
          </ac:spMkLst>
        </pc:spChg>
        <pc:spChg chg="add mod">
          <ac:chgData name="Jan Dolejsi" userId="fd637f91-ea27-4755-8e29-7da543b8f59d" providerId="ADAL" clId="{630C5154-EDA2-412C-812E-E6E6A3E6AECE}" dt="2023-03-13T12:51:33.658" v="3801" actId="478"/>
          <ac:spMkLst>
            <pc:docMk/>
            <pc:sldMk cId="1844798004" sldId="2134805671"/>
            <ac:spMk id="7" creationId="{55F5690E-A6E8-D8A2-0862-478305F317FF}"/>
          </ac:spMkLst>
        </pc:spChg>
        <pc:picChg chg="add del mod ord">
          <ac:chgData name="Jan Dolejsi" userId="fd637f91-ea27-4755-8e29-7da543b8f59d" providerId="ADAL" clId="{630C5154-EDA2-412C-812E-E6E6A3E6AECE}" dt="2023-03-13T12:51:33.658" v="3801" actId="478"/>
          <ac:picMkLst>
            <pc:docMk/>
            <pc:sldMk cId="1844798004" sldId="2134805671"/>
            <ac:picMk id="5" creationId="{56C99860-1364-FB1E-297F-6584CD21997E}"/>
          </ac:picMkLst>
        </pc:picChg>
        <pc:picChg chg="add mod">
          <ac:chgData name="Jan Dolejsi" userId="fd637f91-ea27-4755-8e29-7da543b8f59d" providerId="ADAL" clId="{630C5154-EDA2-412C-812E-E6E6A3E6AECE}" dt="2023-03-13T12:51:37.422" v="3803" actId="1076"/>
          <ac:picMkLst>
            <pc:docMk/>
            <pc:sldMk cId="1844798004" sldId="2134805671"/>
            <ac:picMk id="1026" creationId="{9334DAA5-EC24-22E7-FCC3-386D64B07CBA}"/>
          </ac:picMkLst>
        </pc:picChg>
      </pc:sldChg>
      <pc:sldChg chg="addSp new mod">
        <pc:chgData name="Jan Dolejsi" userId="fd637f91-ea27-4755-8e29-7da543b8f59d" providerId="ADAL" clId="{630C5154-EDA2-412C-812E-E6E6A3E6AECE}" dt="2023-03-12T23:04:33.311" v="2887" actId="22"/>
        <pc:sldMkLst>
          <pc:docMk/>
          <pc:sldMk cId="3658490046" sldId="2134805672"/>
        </pc:sldMkLst>
        <pc:picChg chg="add">
          <ac:chgData name="Jan Dolejsi" userId="fd637f91-ea27-4755-8e29-7da543b8f59d" providerId="ADAL" clId="{630C5154-EDA2-412C-812E-E6E6A3E6AECE}" dt="2023-03-12T23:04:33.311" v="2887" actId="22"/>
          <ac:picMkLst>
            <pc:docMk/>
            <pc:sldMk cId="3658490046" sldId="2134805672"/>
            <ac:picMk id="5" creationId="{92C1DFF8-C6AC-17AE-F464-2FC9A578C851}"/>
          </ac:picMkLst>
        </pc:picChg>
      </pc:sldChg>
      <pc:sldChg chg="addSp delSp modSp new mod modClrScheme chgLayout modNotesTx">
        <pc:chgData name="Jan Dolejsi" userId="fd637f91-ea27-4755-8e29-7da543b8f59d" providerId="ADAL" clId="{630C5154-EDA2-412C-812E-E6E6A3E6AECE}" dt="2023-03-12T23:20:04.975" v="2994" actId="20577"/>
        <pc:sldMkLst>
          <pc:docMk/>
          <pc:sldMk cId="593647935" sldId="2134805673"/>
        </pc:sldMkLst>
        <pc:spChg chg="del mod ord">
          <ac:chgData name="Jan Dolejsi" userId="fd637f91-ea27-4755-8e29-7da543b8f59d" providerId="ADAL" clId="{630C5154-EDA2-412C-812E-E6E6A3E6AECE}" dt="2023-03-12T23:05:51.142" v="2895" actId="700"/>
          <ac:spMkLst>
            <pc:docMk/>
            <pc:sldMk cId="593647935" sldId="2134805673"/>
            <ac:spMk id="2" creationId="{867CB3F9-430C-AD3C-0DB1-50DA52828249}"/>
          </ac:spMkLst>
        </pc:spChg>
        <pc:spChg chg="del">
          <ac:chgData name="Jan Dolejsi" userId="fd637f91-ea27-4755-8e29-7da543b8f59d" providerId="ADAL" clId="{630C5154-EDA2-412C-812E-E6E6A3E6AECE}" dt="2023-03-12T23:05:51.142" v="2895" actId="700"/>
          <ac:spMkLst>
            <pc:docMk/>
            <pc:sldMk cId="593647935" sldId="2134805673"/>
            <ac:spMk id="3" creationId="{87436431-682F-D670-ADDA-55EB9F1D785F}"/>
          </ac:spMkLst>
        </pc:spChg>
        <pc:spChg chg="del">
          <ac:chgData name="Jan Dolejsi" userId="fd637f91-ea27-4755-8e29-7da543b8f59d" providerId="ADAL" clId="{630C5154-EDA2-412C-812E-E6E6A3E6AECE}" dt="2023-03-12T23:05:51.142" v="2895" actId="700"/>
          <ac:spMkLst>
            <pc:docMk/>
            <pc:sldMk cId="593647935" sldId="2134805673"/>
            <ac:spMk id="4" creationId="{30410327-924B-5AF7-ED5B-19D5DC47079B}"/>
          </ac:spMkLst>
        </pc:spChg>
        <pc:spChg chg="del">
          <ac:chgData name="Jan Dolejsi" userId="fd637f91-ea27-4755-8e29-7da543b8f59d" providerId="ADAL" clId="{630C5154-EDA2-412C-812E-E6E6A3E6AECE}" dt="2023-03-12T23:05:51.142" v="2895" actId="700"/>
          <ac:spMkLst>
            <pc:docMk/>
            <pc:sldMk cId="593647935" sldId="2134805673"/>
            <ac:spMk id="5" creationId="{8FAA91AA-08DA-3342-2BA5-78151D762460}"/>
          </ac:spMkLst>
        </pc:spChg>
        <pc:spChg chg="del">
          <ac:chgData name="Jan Dolejsi" userId="fd637f91-ea27-4755-8e29-7da543b8f59d" providerId="ADAL" clId="{630C5154-EDA2-412C-812E-E6E6A3E6AECE}" dt="2023-03-12T23:05:51.142" v="2895" actId="700"/>
          <ac:spMkLst>
            <pc:docMk/>
            <pc:sldMk cId="593647935" sldId="2134805673"/>
            <ac:spMk id="6" creationId="{E0211B81-4183-B0AC-7CB8-2044A7073D97}"/>
          </ac:spMkLst>
        </pc:spChg>
        <pc:spChg chg="del">
          <ac:chgData name="Jan Dolejsi" userId="fd637f91-ea27-4755-8e29-7da543b8f59d" providerId="ADAL" clId="{630C5154-EDA2-412C-812E-E6E6A3E6AECE}" dt="2023-03-12T23:05:51.142" v="2895" actId="700"/>
          <ac:spMkLst>
            <pc:docMk/>
            <pc:sldMk cId="593647935" sldId="2134805673"/>
            <ac:spMk id="7" creationId="{5DCA8A43-0117-9305-1610-35F01E7636AD}"/>
          </ac:spMkLst>
        </pc:spChg>
        <pc:spChg chg="del">
          <ac:chgData name="Jan Dolejsi" userId="fd637f91-ea27-4755-8e29-7da543b8f59d" providerId="ADAL" clId="{630C5154-EDA2-412C-812E-E6E6A3E6AECE}" dt="2023-03-12T23:05:51.142" v="2895" actId="700"/>
          <ac:spMkLst>
            <pc:docMk/>
            <pc:sldMk cId="593647935" sldId="2134805673"/>
            <ac:spMk id="8" creationId="{62981571-99F1-5820-CBAB-129B4B82F85C}"/>
          </ac:spMkLst>
        </pc:spChg>
        <pc:spChg chg="add mod ord">
          <ac:chgData name="Jan Dolejsi" userId="fd637f91-ea27-4755-8e29-7da543b8f59d" providerId="ADAL" clId="{630C5154-EDA2-412C-812E-E6E6A3E6AECE}" dt="2023-03-12T23:05:58.485" v="2921" actId="20577"/>
          <ac:spMkLst>
            <pc:docMk/>
            <pc:sldMk cId="593647935" sldId="2134805673"/>
            <ac:spMk id="9" creationId="{14DCE45C-812F-5365-9416-16D2A5230DCD}"/>
          </ac:spMkLst>
        </pc:spChg>
        <pc:spChg chg="add del">
          <ac:chgData name="Jan Dolejsi" userId="fd637f91-ea27-4755-8e29-7da543b8f59d" providerId="ADAL" clId="{630C5154-EDA2-412C-812E-E6E6A3E6AECE}" dt="2023-03-12T23:08:25.301" v="2923" actId="478"/>
          <ac:spMkLst>
            <pc:docMk/>
            <pc:sldMk cId="593647935" sldId="2134805673"/>
            <ac:spMk id="11" creationId="{87812E24-0BE7-85F9-8B1D-00F41AA0230E}"/>
          </ac:spMkLst>
        </pc:spChg>
        <pc:picChg chg="add mod">
          <ac:chgData name="Jan Dolejsi" userId="fd637f91-ea27-4755-8e29-7da543b8f59d" providerId="ADAL" clId="{630C5154-EDA2-412C-812E-E6E6A3E6AECE}" dt="2023-03-12T23:09:10.325" v="2927" actId="14100"/>
          <ac:picMkLst>
            <pc:docMk/>
            <pc:sldMk cId="593647935" sldId="2134805673"/>
            <ac:picMk id="13" creationId="{DD9FFE82-F3B1-A579-A8FD-D69992E59DA9}"/>
          </ac:picMkLst>
        </pc:picChg>
      </pc:sldChg>
      <pc:sldChg chg="addSp modSp new mod">
        <pc:chgData name="Jan Dolejsi" userId="fd637f91-ea27-4755-8e29-7da543b8f59d" providerId="ADAL" clId="{630C5154-EDA2-412C-812E-E6E6A3E6AECE}" dt="2023-03-13T12:49:55.358" v="3795" actId="1076"/>
        <pc:sldMkLst>
          <pc:docMk/>
          <pc:sldMk cId="1878289403" sldId="2134805674"/>
        </pc:sldMkLst>
        <pc:spChg chg="mod">
          <ac:chgData name="Jan Dolejsi" userId="fd637f91-ea27-4755-8e29-7da543b8f59d" providerId="ADAL" clId="{630C5154-EDA2-412C-812E-E6E6A3E6AECE}" dt="2023-03-12T23:39:10.231" v="3055" actId="20577"/>
          <ac:spMkLst>
            <pc:docMk/>
            <pc:sldMk cId="1878289403" sldId="2134805674"/>
            <ac:spMk id="2" creationId="{ED133C44-2CC7-D32A-8B6A-49A48799B02C}"/>
          </ac:spMkLst>
        </pc:spChg>
        <pc:spChg chg="mod">
          <ac:chgData name="Jan Dolejsi" userId="fd637f91-ea27-4755-8e29-7da543b8f59d" providerId="ADAL" clId="{630C5154-EDA2-412C-812E-E6E6A3E6AECE}" dt="2023-03-12T23:40:30.063" v="3115" actId="20577"/>
          <ac:spMkLst>
            <pc:docMk/>
            <pc:sldMk cId="1878289403" sldId="2134805674"/>
            <ac:spMk id="3" creationId="{842C242D-E1B1-3E3B-697C-8342552B9C8C}"/>
          </ac:spMkLst>
        </pc:spChg>
        <pc:spChg chg="add mod">
          <ac:chgData name="Jan Dolejsi" userId="fd637f91-ea27-4755-8e29-7da543b8f59d" providerId="ADAL" clId="{630C5154-EDA2-412C-812E-E6E6A3E6AECE}" dt="2023-03-13T12:46:48.444" v="3787" actId="20577"/>
          <ac:spMkLst>
            <pc:docMk/>
            <pc:sldMk cId="1878289403" sldId="2134805674"/>
            <ac:spMk id="4" creationId="{1D277E86-6360-159A-9FE5-A7BA99583DC1}"/>
          </ac:spMkLst>
        </pc:spChg>
        <pc:picChg chg="add mod">
          <ac:chgData name="Jan Dolejsi" userId="fd637f91-ea27-4755-8e29-7da543b8f59d" providerId="ADAL" clId="{630C5154-EDA2-412C-812E-E6E6A3E6AECE}" dt="2023-03-13T12:43:32.313" v="3779"/>
          <ac:picMkLst>
            <pc:docMk/>
            <pc:sldMk cId="1878289403" sldId="2134805674"/>
            <ac:picMk id="5" creationId="{E7AACBCB-BB0A-0DEB-BC8F-377BE2A2005C}"/>
          </ac:picMkLst>
        </pc:picChg>
        <pc:picChg chg="add mod">
          <ac:chgData name="Jan Dolejsi" userId="fd637f91-ea27-4755-8e29-7da543b8f59d" providerId="ADAL" clId="{630C5154-EDA2-412C-812E-E6E6A3E6AECE}" dt="2023-03-13T12:49:55.358" v="3795" actId="1076"/>
          <ac:picMkLst>
            <pc:docMk/>
            <pc:sldMk cId="1878289403" sldId="2134805674"/>
            <ac:picMk id="7" creationId="{70CB9445-7686-CFD7-C248-3611B4269423}"/>
          </ac:picMkLst>
        </pc:picChg>
      </pc:sldChg>
      <pc:sldChg chg="addSp delSp modSp new mod">
        <pc:chgData name="Jan Dolejsi" userId="fd637f91-ea27-4755-8e29-7da543b8f59d" providerId="ADAL" clId="{630C5154-EDA2-412C-812E-E6E6A3E6AECE}" dt="2023-03-13T12:49:10.272" v="3792" actId="22"/>
        <pc:sldMkLst>
          <pc:docMk/>
          <pc:sldMk cId="410307339" sldId="2134805675"/>
        </pc:sldMkLst>
        <pc:spChg chg="mod">
          <ac:chgData name="Jan Dolejsi" userId="fd637f91-ea27-4755-8e29-7da543b8f59d" providerId="ADAL" clId="{630C5154-EDA2-412C-812E-E6E6A3E6AECE}" dt="2023-03-12T23:42:02.887" v="3165" actId="20577"/>
          <ac:spMkLst>
            <pc:docMk/>
            <pc:sldMk cId="410307339" sldId="2134805675"/>
            <ac:spMk id="2" creationId="{C7373832-928F-CF3B-2560-7F5646C8D227}"/>
          </ac:spMkLst>
        </pc:spChg>
        <pc:spChg chg="del">
          <ac:chgData name="Jan Dolejsi" userId="fd637f91-ea27-4755-8e29-7da543b8f59d" providerId="ADAL" clId="{630C5154-EDA2-412C-812E-E6E6A3E6AECE}" dt="2023-03-13T12:49:10.272" v="3792" actId="22"/>
          <ac:spMkLst>
            <pc:docMk/>
            <pc:sldMk cId="410307339" sldId="2134805675"/>
            <ac:spMk id="3" creationId="{14CB78B9-3194-17F0-4905-7FA0B33CA2E1}"/>
          </ac:spMkLst>
        </pc:spChg>
        <pc:spChg chg="add mod">
          <ac:chgData name="Jan Dolejsi" userId="fd637f91-ea27-4755-8e29-7da543b8f59d" providerId="ADAL" clId="{630C5154-EDA2-412C-812E-E6E6A3E6AECE}" dt="2023-03-13T12:48:10.910" v="3791" actId="20577"/>
          <ac:spMkLst>
            <pc:docMk/>
            <pc:sldMk cId="410307339" sldId="2134805675"/>
            <ac:spMk id="4" creationId="{3DE2C3E0-132C-CF9E-9669-27FCA65F3CD1}"/>
          </ac:spMkLst>
        </pc:spChg>
        <pc:picChg chg="add mod">
          <ac:chgData name="Jan Dolejsi" userId="fd637f91-ea27-4755-8e29-7da543b8f59d" providerId="ADAL" clId="{630C5154-EDA2-412C-812E-E6E6A3E6AECE}" dt="2023-03-13T12:47:07.988" v="3788"/>
          <ac:picMkLst>
            <pc:docMk/>
            <pc:sldMk cId="410307339" sldId="2134805675"/>
            <ac:picMk id="5" creationId="{B83540DD-1C5F-4718-294D-E2530DD80EEE}"/>
          </ac:picMkLst>
        </pc:picChg>
        <pc:picChg chg="add mod ord">
          <ac:chgData name="Jan Dolejsi" userId="fd637f91-ea27-4755-8e29-7da543b8f59d" providerId="ADAL" clId="{630C5154-EDA2-412C-812E-E6E6A3E6AECE}" dt="2023-03-13T12:49:10.272" v="3792" actId="22"/>
          <ac:picMkLst>
            <pc:docMk/>
            <pc:sldMk cId="410307339" sldId="2134805675"/>
            <ac:picMk id="7" creationId="{53FF6C34-D608-DCE1-BFCE-B2A8D624FFDC}"/>
          </ac:picMkLst>
        </pc:picChg>
      </pc:sldChg>
      <pc:sldChg chg="addSp delSp modSp new mod modClrScheme chgLayout">
        <pc:chgData name="Jan Dolejsi" userId="fd637f91-ea27-4755-8e29-7da543b8f59d" providerId="ADAL" clId="{630C5154-EDA2-412C-812E-E6E6A3E6AECE}" dt="2023-03-12T23:49:21.050" v="3295" actId="1038"/>
        <pc:sldMkLst>
          <pc:docMk/>
          <pc:sldMk cId="929823328" sldId="2134805676"/>
        </pc:sldMkLst>
        <pc:spChg chg="mod ord">
          <ac:chgData name="Jan Dolejsi" userId="fd637f91-ea27-4755-8e29-7da543b8f59d" providerId="ADAL" clId="{630C5154-EDA2-412C-812E-E6E6A3E6AECE}" dt="2023-03-12T23:46:04.691" v="3198" actId="700"/>
          <ac:spMkLst>
            <pc:docMk/>
            <pc:sldMk cId="929823328" sldId="2134805676"/>
            <ac:spMk id="2" creationId="{118677B0-2E00-B649-FD64-F8AB99F24376}"/>
          </ac:spMkLst>
        </pc:spChg>
        <pc:spChg chg="del mod ord">
          <ac:chgData name="Jan Dolejsi" userId="fd637f91-ea27-4755-8e29-7da543b8f59d" providerId="ADAL" clId="{630C5154-EDA2-412C-812E-E6E6A3E6AECE}" dt="2023-03-12T23:46:04.691" v="3198" actId="700"/>
          <ac:spMkLst>
            <pc:docMk/>
            <pc:sldMk cId="929823328" sldId="2134805676"/>
            <ac:spMk id="3" creationId="{D536D777-9655-7E0A-DB44-C531940C732A}"/>
          </ac:spMkLst>
        </pc:spChg>
        <pc:spChg chg="add del mod ord">
          <ac:chgData name="Jan Dolejsi" userId="fd637f91-ea27-4755-8e29-7da543b8f59d" providerId="ADAL" clId="{630C5154-EDA2-412C-812E-E6E6A3E6AECE}" dt="2023-03-12T23:46:06.193" v="3199"/>
          <ac:spMkLst>
            <pc:docMk/>
            <pc:sldMk cId="929823328" sldId="2134805676"/>
            <ac:spMk id="4" creationId="{4E28EE20-7FC1-051A-B98D-43DB31C98142}"/>
          </ac:spMkLst>
        </pc:spChg>
        <pc:spChg chg="add del mod ord">
          <ac:chgData name="Jan Dolejsi" userId="fd637f91-ea27-4755-8e29-7da543b8f59d" providerId="ADAL" clId="{630C5154-EDA2-412C-812E-E6E6A3E6AECE}" dt="2023-03-12T23:47:46.897" v="3200"/>
          <ac:spMkLst>
            <pc:docMk/>
            <pc:sldMk cId="929823328" sldId="2134805676"/>
            <ac:spMk id="5" creationId="{667CC582-6418-5A0E-2C6B-92E18494DD4C}"/>
          </ac:spMkLst>
        </pc:spChg>
        <pc:spChg chg="add del mod">
          <ac:chgData name="Jan Dolejsi" userId="fd637f91-ea27-4755-8e29-7da543b8f59d" providerId="ADAL" clId="{630C5154-EDA2-412C-812E-E6E6A3E6AECE}" dt="2023-03-12T23:48:32.332" v="3202"/>
          <ac:spMkLst>
            <pc:docMk/>
            <pc:sldMk cId="929823328" sldId="2134805676"/>
            <ac:spMk id="6" creationId="{A6239365-3CED-7C13-F957-E084387F3A32}"/>
          </ac:spMkLst>
        </pc:spChg>
        <pc:spChg chg="add mod">
          <ac:chgData name="Jan Dolejsi" userId="fd637f91-ea27-4755-8e29-7da543b8f59d" providerId="ADAL" clId="{630C5154-EDA2-412C-812E-E6E6A3E6AECE}" dt="2023-03-12T23:49:10.745" v="3206"/>
          <ac:spMkLst>
            <pc:docMk/>
            <pc:sldMk cId="929823328" sldId="2134805676"/>
            <ac:spMk id="7" creationId="{FBC67F54-B520-9290-19A7-C9B7C11B8B1A}"/>
          </ac:spMkLst>
        </pc:spChg>
        <pc:spChg chg="add mod">
          <ac:chgData name="Jan Dolejsi" userId="fd637f91-ea27-4755-8e29-7da543b8f59d" providerId="ADAL" clId="{630C5154-EDA2-412C-812E-E6E6A3E6AECE}" dt="2023-03-12T23:49:10.745" v="3206"/>
          <ac:spMkLst>
            <pc:docMk/>
            <pc:sldMk cId="929823328" sldId="2134805676"/>
            <ac:spMk id="8" creationId="{A403F418-46DB-C07F-0CC9-5916D9C8DDE2}"/>
          </ac:spMkLst>
        </pc:spChg>
        <pc:spChg chg="add mod">
          <ac:chgData name="Jan Dolejsi" userId="fd637f91-ea27-4755-8e29-7da543b8f59d" providerId="ADAL" clId="{630C5154-EDA2-412C-812E-E6E6A3E6AECE}" dt="2023-03-12T23:49:10.745" v="3206"/>
          <ac:spMkLst>
            <pc:docMk/>
            <pc:sldMk cId="929823328" sldId="2134805676"/>
            <ac:spMk id="9" creationId="{F70321FB-F856-C9B6-C0D1-796AB0FD2C95}"/>
          </ac:spMkLst>
        </pc:spChg>
        <pc:spChg chg="add mod">
          <ac:chgData name="Jan Dolejsi" userId="fd637f91-ea27-4755-8e29-7da543b8f59d" providerId="ADAL" clId="{630C5154-EDA2-412C-812E-E6E6A3E6AECE}" dt="2023-03-12T23:49:10.745" v="3206"/>
          <ac:spMkLst>
            <pc:docMk/>
            <pc:sldMk cId="929823328" sldId="2134805676"/>
            <ac:spMk id="10" creationId="{0B9B4091-E4CB-A226-0496-30F670B5CE96}"/>
          </ac:spMkLst>
        </pc:spChg>
        <pc:picChg chg="add mod">
          <ac:chgData name="Jan Dolejsi" userId="fd637f91-ea27-4755-8e29-7da543b8f59d" providerId="ADAL" clId="{630C5154-EDA2-412C-812E-E6E6A3E6AECE}" dt="2023-03-12T23:49:21.050" v="3295" actId="1038"/>
          <ac:picMkLst>
            <pc:docMk/>
            <pc:sldMk cId="929823328" sldId="2134805676"/>
            <ac:picMk id="4098" creationId="{20484926-6A9D-E047-CC16-794E71C01F69}"/>
          </ac:picMkLst>
        </pc:picChg>
        <pc:picChg chg="add del mod">
          <ac:chgData name="Jan Dolejsi" userId="fd637f91-ea27-4755-8e29-7da543b8f59d" providerId="ADAL" clId="{630C5154-EDA2-412C-812E-E6E6A3E6AECE}" dt="2023-03-12T23:48:30.233" v="3201" actId="478"/>
          <ac:picMkLst>
            <pc:docMk/>
            <pc:sldMk cId="929823328" sldId="2134805676"/>
            <ac:picMk id="4100" creationId="{DFFF7713-69D9-6FF7-DB68-E8A9FA8D5DB4}"/>
          </ac:picMkLst>
        </pc:picChg>
        <pc:picChg chg="add mod">
          <ac:chgData name="Jan Dolejsi" userId="fd637f91-ea27-4755-8e29-7da543b8f59d" providerId="ADAL" clId="{630C5154-EDA2-412C-812E-E6E6A3E6AECE}" dt="2023-03-12T23:49:16.167" v="3257" actId="1037"/>
          <ac:picMkLst>
            <pc:docMk/>
            <pc:sldMk cId="929823328" sldId="2134805676"/>
            <ac:picMk id="4102" creationId="{97A32AF6-35AC-1535-D981-2261ED85AA59}"/>
          </ac:picMkLst>
        </pc:picChg>
      </pc:sldChg>
      <pc:sldChg chg="new del">
        <pc:chgData name="Jan Dolejsi" userId="fd637f91-ea27-4755-8e29-7da543b8f59d" providerId="ADAL" clId="{630C5154-EDA2-412C-812E-E6E6A3E6AECE}" dt="2023-03-12T23:50:03.136" v="3297" actId="680"/>
        <pc:sldMkLst>
          <pc:docMk/>
          <pc:sldMk cId="1333068895" sldId="2134805677"/>
        </pc:sldMkLst>
      </pc:sldChg>
      <pc:sldChg chg="addSp delSp modSp new mod modAnim chgLayout">
        <pc:chgData name="Jan Dolejsi" userId="fd637f91-ea27-4755-8e29-7da543b8f59d" providerId="ADAL" clId="{630C5154-EDA2-412C-812E-E6E6A3E6AECE}" dt="2023-03-13T12:56:45.711" v="3904" actId="20577"/>
        <pc:sldMkLst>
          <pc:docMk/>
          <pc:sldMk cId="4087252965" sldId="2134805677"/>
        </pc:sldMkLst>
        <pc:spChg chg="mod ord">
          <ac:chgData name="Jan Dolejsi" userId="fd637f91-ea27-4755-8e29-7da543b8f59d" providerId="ADAL" clId="{630C5154-EDA2-412C-812E-E6E6A3E6AECE}" dt="2023-03-12T23:52:32.720" v="3402" actId="700"/>
          <ac:spMkLst>
            <pc:docMk/>
            <pc:sldMk cId="4087252965" sldId="2134805677"/>
            <ac:spMk id="2" creationId="{A8E30536-F9FF-188F-BD31-22D3E189F423}"/>
          </ac:spMkLst>
        </pc:spChg>
        <pc:spChg chg="add mod">
          <ac:chgData name="Jan Dolejsi" userId="fd637f91-ea27-4755-8e29-7da543b8f59d" providerId="ADAL" clId="{630C5154-EDA2-412C-812E-E6E6A3E6AECE}" dt="2023-03-13T12:56:45.711" v="3904" actId="20577"/>
          <ac:spMkLst>
            <pc:docMk/>
            <pc:sldMk cId="4087252965" sldId="2134805677"/>
            <ac:spMk id="3" creationId="{577F098A-3468-44FE-418D-3AC32D18FA17}"/>
          </ac:spMkLst>
        </pc:spChg>
        <pc:spChg chg="del">
          <ac:chgData name="Jan Dolejsi" userId="fd637f91-ea27-4755-8e29-7da543b8f59d" providerId="ADAL" clId="{630C5154-EDA2-412C-812E-E6E6A3E6AECE}" dt="2023-03-12T23:51:06.534" v="3353" actId="478"/>
          <ac:spMkLst>
            <pc:docMk/>
            <pc:sldMk cId="4087252965" sldId="2134805677"/>
            <ac:spMk id="3" creationId="{E593F4E4-C4E8-F96A-A15B-9C5D4E565F9E}"/>
          </ac:spMkLst>
        </pc:spChg>
        <pc:spChg chg="add mod topLvl">
          <ac:chgData name="Jan Dolejsi" userId="fd637f91-ea27-4755-8e29-7da543b8f59d" providerId="ADAL" clId="{630C5154-EDA2-412C-812E-E6E6A3E6AECE}" dt="2023-03-12T23:57:27.930" v="3511" actId="165"/>
          <ac:spMkLst>
            <pc:docMk/>
            <pc:sldMk cId="4087252965" sldId="2134805677"/>
            <ac:spMk id="4" creationId="{444B286E-9472-70BE-C70B-FE3ACD21EDB9}"/>
          </ac:spMkLst>
        </pc:spChg>
        <pc:spChg chg="add mod topLvl">
          <ac:chgData name="Jan Dolejsi" userId="fd637f91-ea27-4755-8e29-7da543b8f59d" providerId="ADAL" clId="{630C5154-EDA2-412C-812E-E6E6A3E6AECE}" dt="2023-03-12T23:57:27.930" v="3511" actId="165"/>
          <ac:spMkLst>
            <pc:docMk/>
            <pc:sldMk cId="4087252965" sldId="2134805677"/>
            <ac:spMk id="5" creationId="{45A75CBE-54EE-E147-D1A2-F0C7D91510D2}"/>
          </ac:spMkLst>
        </pc:spChg>
        <pc:spChg chg="add mod topLvl">
          <ac:chgData name="Jan Dolejsi" userId="fd637f91-ea27-4755-8e29-7da543b8f59d" providerId="ADAL" clId="{630C5154-EDA2-412C-812E-E6E6A3E6AECE}" dt="2023-03-13T00:01:00.836" v="3678" actId="1038"/>
          <ac:spMkLst>
            <pc:docMk/>
            <pc:sldMk cId="4087252965" sldId="2134805677"/>
            <ac:spMk id="6" creationId="{20905147-7A09-EA6D-8254-97D8850E4F92}"/>
          </ac:spMkLst>
        </pc:spChg>
        <pc:spChg chg="add mod topLvl">
          <ac:chgData name="Jan Dolejsi" userId="fd637f91-ea27-4755-8e29-7da543b8f59d" providerId="ADAL" clId="{630C5154-EDA2-412C-812E-E6E6A3E6AECE}" dt="2023-03-12T23:57:27.930" v="3511" actId="165"/>
          <ac:spMkLst>
            <pc:docMk/>
            <pc:sldMk cId="4087252965" sldId="2134805677"/>
            <ac:spMk id="7" creationId="{290E4577-EE54-B3A2-1141-B245D5673429}"/>
          </ac:spMkLst>
        </pc:spChg>
        <pc:spChg chg="add mod ord">
          <ac:chgData name="Jan Dolejsi" userId="fd637f91-ea27-4755-8e29-7da543b8f59d" providerId="ADAL" clId="{630C5154-EDA2-412C-812E-E6E6A3E6AECE}" dt="2023-03-12T23:53:46.809" v="3482" actId="1076"/>
          <ac:spMkLst>
            <pc:docMk/>
            <pc:sldMk cId="4087252965" sldId="2134805677"/>
            <ac:spMk id="8" creationId="{95F6C3DE-A28A-43B2-D14A-31D09A35CA68}"/>
          </ac:spMkLst>
        </pc:spChg>
        <pc:spChg chg="add mod topLvl">
          <ac:chgData name="Jan Dolejsi" userId="fd637f91-ea27-4755-8e29-7da543b8f59d" providerId="ADAL" clId="{630C5154-EDA2-412C-812E-E6E6A3E6AECE}" dt="2023-03-12T23:58:42.831" v="3515" actId="14100"/>
          <ac:spMkLst>
            <pc:docMk/>
            <pc:sldMk cId="4087252965" sldId="2134805677"/>
            <ac:spMk id="9" creationId="{EEFB0FF3-58C8-7BF3-6FD6-81AF64A130D5}"/>
          </ac:spMkLst>
        </pc:spChg>
        <pc:spChg chg="add mod topLvl">
          <ac:chgData name="Jan Dolejsi" userId="fd637f91-ea27-4755-8e29-7da543b8f59d" providerId="ADAL" clId="{630C5154-EDA2-412C-812E-E6E6A3E6AECE}" dt="2023-03-12T23:58:45.767" v="3516" actId="14100"/>
          <ac:spMkLst>
            <pc:docMk/>
            <pc:sldMk cId="4087252965" sldId="2134805677"/>
            <ac:spMk id="10" creationId="{EC0E3F84-9115-528A-51FD-9A309BB7AAC3}"/>
          </ac:spMkLst>
        </pc:spChg>
        <pc:spChg chg="add mod topLvl">
          <ac:chgData name="Jan Dolejsi" userId="fd637f91-ea27-4755-8e29-7da543b8f59d" providerId="ADAL" clId="{630C5154-EDA2-412C-812E-E6E6A3E6AECE}" dt="2023-03-12T23:57:27.930" v="3511" actId="165"/>
          <ac:spMkLst>
            <pc:docMk/>
            <pc:sldMk cId="4087252965" sldId="2134805677"/>
            <ac:spMk id="11" creationId="{C6DCF87C-C95B-344D-DF1A-B7C164AA8BE8}"/>
          </ac:spMkLst>
        </pc:spChg>
        <pc:spChg chg="add mod">
          <ac:chgData name="Jan Dolejsi" userId="fd637f91-ea27-4755-8e29-7da543b8f59d" providerId="ADAL" clId="{630C5154-EDA2-412C-812E-E6E6A3E6AECE}" dt="2023-03-13T12:56:39.759" v="3897" actId="1076"/>
          <ac:spMkLst>
            <pc:docMk/>
            <pc:sldMk cId="4087252965" sldId="2134805677"/>
            <ac:spMk id="13" creationId="{522F8BFC-67DA-B0D6-5A45-40CEB9EA35D4}"/>
          </ac:spMkLst>
        </pc:spChg>
        <pc:grpChg chg="add del mod">
          <ac:chgData name="Jan Dolejsi" userId="fd637f91-ea27-4755-8e29-7da543b8f59d" providerId="ADAL" clId="{630C5154-EDA2-412C-812E-E6E6A3E6AECE}" dt="2023-03-12T23:57:27.930" v="3511" actId="165"/>
          <ac:grpSpMkLst>
            <pc:docMk/>
            <pc:sldMk cId="4087252965" sldId="2134805677"/>
            <ac:grpSpMk id="12" creationId="{7C2B53F0-DFED-0CE4-8BC8-FCCAA145E622}"/>
          </ac:grpSpMkLst>
        </pc:grpChg>
      </pc:sldChg>
      <pc:sldChg chg="addSp delSp modSp new mod modClrScheme chgLayout modNotesTx">
        <pc:chgData name="Jan Dolejsi" userId="fd637f91-ea27-4755-8e29-7da543b8f59d" providerId="ADAL" clId="{630C5154-EDA2-412C-812E-E6E6A3E6AECE}" dt="2023-03-13T12:42:13.679" v="3778" actId="20577"/>
        <pc:sldMkLst>
          <pc:docMk/>
          <pc:sldMk cId="4109822713" sldId="2134805678"/>
        </pc:sldMkLst>
        <pc:spChg chg="mod ord">
          <ac:chgData name="Jan Dolejsi" userId="fd637f91-ea27-4755-8e29-7da543b8f59d" providerId="ADAL" clId="{630C5154-EDA2-412C-812E-E6E6A3E6AECE}" dt="2023-03-13T00:06:06.887" v="3740" actId="700"/>
          <ac:spMkLst>
            <pc:docMk/>
            <pc:sldMk cId="4109822713" sldId="2134805678"/>
            <ac:spMk id="2" creationId="{FA7D07A3-4F91-5305-5EE6-384F384C7E6F}"/>
          </ac:spMkLst>
        </pc:spChg>
        <pc:spChg chg="add mod">
          <ac:chgData name="Jan Dolejsi" userId="fd637f91-ea27-4755-8e29-7da543b8f59d" providerId="ADAL" clId="{630C5154-EDA2-412C-812E-E6E6A3E6AECE}" dt="2023-03-13T12:42:13.679" v="3778" actId="20577"/>
          <ac:spMkLst>
            <pc:docMk/>
            <pc:sldMk cId="4109822713" sldId="2134805678"/>
            <ac:spMk id="3" creationId="{37E4B992-6F94-0BF0-20E0-E5C9E444171A}"/>
          </ac:spMkLst>
        </pc:spChg>
        <pc:spChg chg="add del mod ord">
          <ac:chgData name="Jan Dolejsi" userId="fd637f91-ea27-4755-8e29-7da543b8f59d" providerId="ADAL" clId="{630C5154-EDA2-412C-812E-E6E6A3E6AECE}" dt="2023-03-13T00:06:07.760" v="3741" actId="22"/>
          <ac:spMkLst>
            <pc:docMk/>
            <pc:sldMk cId="4109822713" sldId="2134805678"/>
            <ac:spMk id="3" creationId="{CB9D209A-9D4C-CC26-DAC6-D0BB10872EDC}"/>
          </ac:spMkLst>
        </pc:spChg>
        <pc:picChg chg="add mod">
          <ac:chgData name="Jan Dolejsi" userId="fd637f91-ea27-4755-8e29-7da543b8f59d" providerId="ADAL" clId="{630C5154-EDA2-412C-812E-E6E6A3E6AECE}" dt="2023-03-13T12:42:02.887" v="3776"/>
          <ac:picMkLst>
            <pc:docMk/>
            <pc:sldMk cId="4109822713" sldId="2134805678"/>
            <ac:picMk id="4" creationId="{C59F0D62-B036-84BA-40F3-7790E98E851B}"/>
          </ac:picMkLst>
        </pc:picChg>
        <pc:picChg chg="add mod ord">
          <ac:chgData name="Jan Dolejsi" userId="fd637f91-ea27-4755-8e29-7da543b8f59d" providerId="ADAL" clId="{630C5154-EDA2-412C-812E-E6E6A3E6AECE}" dt="2023-03-13T00:06:07.760" v="3741" actId="22"/>
          <ac:picMkLst>
            <pc:docMk/>
            <pc:sldMk cId="4109822713" sldId="2134805678"/>
            <ac:picMk id="5" creationId="{227B73DC-617E-345C-3B6E-C7E6E2216358}"/>
          </ac:picMkLst>
        </pc:picChg>
      </pc:sldChg>
      <pc:sldMasterChg chg="delSp mod">
        <pc:chgData name="Jan Dolejsi" userId="fd637f91-ea27-4755-8e29-7da543b8f59d" providerId="ADAL" clId="{630C5154-EDA2-412C-812E-E6E6A3E6AECE}" dt="2023-03-12T14:40:51.180" v="121" actId="33475"/>
        <pc:sldMasterMkLst>
          <pc:docMk/>
          <pc:sldMasterMk cId="2561474184" sldId="2147483648"/>
        </pc:sldMasterMkLst>
        <pc:spChg chg="del">
          <ac:chgData name="Jan Dolejsi" userId="fd637f91-ea27-4755-8e29-7da543b8f59d" providerId="ADAL" clId="{630C5154-EDA2-412C-812E-E6E6A3E6AECE}" dt="2023-03-12T14:40:51.180" v="121" actId="33475"/>
          <ac:spMkLst>
            <pc:docMk/>
            <pc:sldMasterMk cId="2561474184" sldId="2147483648"/>
            <ac:spMk id="8" creationId="{1680C2FA-BD2F-D269-5BC6-6A4ECAA33A40}"/>
          </ac:spMkLst>
        </pc:sp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CC0201-07AA-49A1-B8EF-1DFFB8C77C21}" type="doc">
      <dgm:prSet loTypeId="urn:microsoft.com/office/officeart/2005/8/layout/pyramid1" loCatId="pyramid" qsTypeId="urn:microsoft.com/office/officeart/2005/8/quickstyle/simple1" qsCatId="simple" csTypeId="urn:microsoft.com/office/officeart/2005/8/colors/colorful4" csCatId="colorful" phldr="1"/>
      <dgm:spPr/>
    </dgm:pt>
    <dgm:pt modelId="{104864D9-3EF3-46F7-A370-CA7F26E48295}">
      <dgm:prSet phldrT="[Text]" custT="1"/>
      <dgm:spPr>
        <a:xfrm>
          <a:off x="864938" y="4143106"/>
          <a:ext cx="4324693" cy="1035776"/>
        </a:xfrm>
        <a:prstGeom prst="trapezoid">
          <a:avLst>
            <a:gd name="adj" fmla="val 41753"/>
          </a:avLst>
        </a:prstGeom>
        <a:solidFill>
          <a:srgbClr val="FFC528">
            <a:hueOff val="6601605"/>
            <a:satOff val="0"/>
            <a:lumOff val="-21438"/>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sz="1900" dirty="0">
              <a:solidFill>
                <a:srgbClr val="595959">
                  <a:lumMod val="75000"/>
                </a:srgbClr>
              </a:solidFill>
              <a:latin typeface="Arial" panose="020B0604020202020204"/>
              <a:ea typeface="+mn-ea"/>
              <a:cs typeface="+mn-cs"/>
            </a:rPr>
            <a:t>Deep Learning</a:t>
          </a:r>
          <a:br>
            <a:rPr lang="en-US" sz="1900" dirty="0">
              <a:solidFill>
                <a:srgbClr val="595959">
                  <a:lumMod val="75000"/>
                </a:srgbClr>
              </a:solidFill>
              <a:latin typeface="Arial" panose="020B0604020202020204"/>
              <a:ea typeface="+mn-ea"/>
              <a:cs typeface="+mn-cs"/>
            </a:rPr>
          </a:br>
          <a:r>
            <a:rPr lang="en-US" sz="1600" dirty="0">
              <a:solidFill>
                <a:srgbClr val="595959">
                  <a:lumMod val="75000"/>
                </a:srgbClr>
              </a:solidFill>
              <a:latin typeface="Arial" panose="020B0604020202020204"/>
              <a:ea typeface="+mn-ea"/>
              <a:cs typeface="+mn-cs"/>
            </a:rPr>
            <a:t>(patterns discovery)</a:t>
          </a:r>
          <a:endParaRPr lang="en-US" sz="1900" dirty="0">
            <a:solidFill>
              <a:srgbClr val="595959">
                <a:lumMod val="75000"/>
              </a:srgbClr>
            </a:solidFill>
            <a:latin typeface="Arial" panose="020B0604020202020204"/>
            <a:ea typeface="+mn-ea"/>
            <a:cs typeface="+mn-cs"/>
          </a:endParaRPr>
        </a:p>
      </dgm:t>
    </dgm:pt>
    <dgm:pt modelId="{3B3F6A9A-B713-43C4-B26C-C92A50E0BE80}" type="parTrans" cxnId="{8AAEBEE6-0268-4B37-AA46-6E38B24F7553}">
      <dgm:prSet/>
      <dgm:spPr/>
      <dgm:t>
        <a:bodyPr/>
        <a:lstStyle/>
        <a:p>
          <a:endParaRPr lang="en-US"/>
        </a:p>
      </dgm:t>
    </dgm:pt>
    <dgm:pt modelId="{8C678FF9-0ABB-42A2-BF98-D29A6A876348}" type="sibTrans" cxnId="{8AAEBEE6-0268-4B37-AA46-6E38B24F7553}">
      <dgm:prSet/>
      <dgm:spPr/>
      <dgm:t>
        <a:bodyPr/>
        <a:lstStyle/>
        <a:p>
          <a:endParaRPr lang="en-US"/>
        </a:p>
      </dgm:t>
    </dgm:pt>
    <dgm:pt modelId="{6C1A3980-E0BB-4593-AB91-C3584113D479}">
      <dgm:prSet phldrT="[Text]" custT="1"/>
      <dgm:spPr>
        <a:xfrm>
          <a:off x="432469" y="5178882"/>
          <a:ext cx="5189632" cy="1035776"/>
        </a:xfrm>
        <a:prstGeom prst="trapezoid">
          <a:avLst>
            <a:gd name="adj" fmla="val 41753"/>
          </a:avLst>
        </a:prstGeom>
        <a:solidFill>
          <a:srgbClr val="FFC528">
            <a:hueOff val="8252006"/>
            <a:satOff val="0"/>
            <a:lumOff val="-26798"/>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sz="1900" dirty="0">
              <a:solidFill>
                <a:srgbClr val="FFFFFF">
                  <a:lumMod val="85000"/>
                </a:srgbClr>
              </a:solidFill>
              <a:latin typeface="Arial" panose="020B0604020202020204"/>
              <a:ea typeface="+mn-ea"/>
              <a:cs typeface="+mn-cs"/>
            </a:rPr>
            <a:t>Data Science</a:t>
          </a:r>
          <a:br>
            <a:rPr lang="en-US" sz="1900" dirty="0">
              <a:solidFill>
                <a:srgbClr val="FFFFFF">
                  <a:lumMod val="85000"/>
                </a:srgbClr>
              </a:solidFill>
              <a:latin typeface="Arial" panose="020B0604020202020204"/>
              <a:ea typeface="+mn-ea"/>
              <a:cs typeface="+mn-cs"/>
            </a:rPr>
          </a:br>
          <a:r>
            <a:rPr lang="en-US" sz="1600" dirty="0">
              <a:solidFill>
                <a:srgbClr val="FFFFFF">
                  <a:lumMod val="85000"/>
                </a:srgbClr>
              </a:solidFill>
              <a:latin typeface="Arial" panose="020B0604020202020204"/>
              <a:ea typeface="+mn-ea"/>
              <a:cs typeface="+mn-cs"/>
            </a:rPr>
            <a:t>(predictive models)</a:t>
          </a:r>
          <a:endParaRPr lang="en-US" sz="1900" dirty="0">
            <a:solidFill>
              <a:srgbClr val="FFFFFF">
                <a:lumMod val="85000"/>
              </a:srgbClr>
            </a:solidFill>
            <a:latin typeface="Arial" panose="020B0604020202020204"/>
            <a:ea typeface="+mn-ea"/>
            <a:cs typeface="+mn-cs"/>
          </a:endParaRPr>
        </a:p>
      </dgm:t>
    </dgm:pt>
    <dgm:pt modelId="{9F871791-7498-4ACF-901F-8C1C40B0B25D}" type="parTrans" cxnId="{7681D20A-35FF-4279-AA3A-23B7F9D5C2D2}">
      <dgm:prSet/>
      <dgm:spPr/>
      <dgm:t>
        <a:bodyPr/>
        <a:lstStyle/>
        <a:p>
          <a:endParaRPr lang="en-US"/>
        </a:p>
      </dgm:t>
    </dgm:pt>
    <dgm:pt modelId="{0B85162E-8E8F-4403-8E63-818EB5723A2E}" type="sibTrans" cxnId="{7681D20A-35FF-4279-AA3A-23B7F9D5C2D2}">
      <dgm:prSet/>
      <dgm:spPr/>
      <dgm:t>
        <a:bodyPr/>
        <a:lstStyle/>
        <a:p>
          <a:endParaRPr lang="en-US"/>
        </a:p>
      </dgm:t>
    </dgm:pt>
    <dgm:pt modelId="{E874C104-FA44-4153-9430-5448EF1E58C2}">
      <dgm:prSet phldrT="[Text]" custT="1"/>
      <dgm:spPr>
        <a:xfrm>
          <a:off x="0" y="6214659"/>
          <a:ext cx="6054571" cy="1035776"/>
        </a:xfrm>
        <a:prstGeom prst="trapezoid">
          <a:avLst>
            <a:gd name="adj" fmla="val 41753"/>
          </a:avLst>
        </a:prstGeom>
        <a:solidFill>
          <a:srgbClr val="FFC528">
            <a:hueOff val="9902408"/>
            <a:satOff val="0"/>
            <a:lumOff val="-32157"/>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sz="1900" dirty="0">
              <a:solidFill>
                <a:srgbClr val="FFFFFF">
                  <a:lumMod val="85000"/>
                </a:srgbClr>
              </a:solidFill>
              <a:latin typeface="Arial" panose="020B0604020202020204"/>
              <a:ea typeface="+mn-ea"/>
              <a:cs typeface="+mn-cs"/>
            </a:rPr>
            <a:t>Data Analytics</a:t>
          </a:r>
          <a:br>
            <a:rPr lang="en-US" sz="1900" dirty="0">
              <a:solidFill>
                <a:srgbClr val="FFFFFF">
                  <a:lumMod val="85000"/>
                </a:srgbClr>
              </a:solidFill>
              <a:latin typeface="Arial" panose="020B0604020202020204"/>
              <a:ea typeface="+mn-ea"/>
              <a:cs typeface="+mn-cs"/>
            </a:rPr>
          </a:br>
          <a:r>
            <a:rPr lang="en-US" sz="1600" dirty="0">
              <a:solidFill>
                <a:srgbClr val="FFFFFF">
                  <a:lumMod val="85000"/>
                </a:srgbClr>
              </a:solidFill>
              <a:latin typeface="Arial" panose="020B0604020202020204"/>
              <a:ea typeface="+mn-ea"/>
              <a:cs typeface="+mn-cs"/>
            </a:rPr>
            <a:t>(statistical analysis)</a:t>
          </a:r>
          <a:endParaRPr lang="en-US" sz="1900" dirty="0">
            <a:solidFill>
              <a:srgbClr val="FFFFFF">
                <a:lumMod val="85000"/>
              </a:srgbClr>
            </a:solidFill>
            <a:latin typeface="Arial" panose="020B0604020202020204"/>
            <a:ea typeface="+mn-ea"/>
            <a:cs typeface="+mn-cs"/>
          </a:endParaRPr>
        </a:p>
      </dgm:t>
    </dgm:pt>
    <dgm:pt modelId="{D3F3C6D7-429E-4B67-B97E-C8E29950A521}" type="parTrans" cxnId="{BB8716E3-E020-4F23-8655-60C9D0A161E0}">
      <dgm:prSet/>
      <dgm:spPr/>
      <dgm:t>
        <a:bodyPr/>
        <a:lstStyle/>
        <a:p>
          <a:endParaRPr lang="en-US"/>
        </a:p>
      </dgm:t>
    </dgm:pt>
    <dgm:pt modelId="{18D2CA5E-3046-47B9-9959-93A571526658}" type="sibTrans" cxnId="{BB8716E3-E020-4F23-8655-60C9D0A161E0}">
      <dgm:prSet/>
      <dgm:spPr/>
      <dgm:t>
        <a:bodyPr/>
        <a:lstStyle/>
        <a:p>
          <a:endParaRPr lang="en-US"/>
        </a:p>
      </dgm:t>
    </dgm:pt>
    <dgm:pt modelId="{0081D685-96C6-4A2B-805E-4372A2C658ED}">
      <dgm:prSet phldrT="[Text]"/>
      <dgm:spPr>
        <a:xfrm>
          <a:off x="1729877" y="2071553"/>
          <a:ext cx="2594816" cy="1035776"/>
        </a:xfrm>
        <a:prstGeom prst="trapezoid">
          <a:avLst>
            <a:gd name="adj" fmla="val 41753"/>
          </a:avLst>
        </a:prstGeom>
        <a:solidFill>
          <a:srgbClr val="FFC528">
            <a:hueOff val="3300803"/>
            <a:satOff val="0"/>
            <a:lumOff val="-10719"/>
            <a:alphaOff val="0"/>
          </a:srgbClr>
        </a:solidFill>
        <a:ln w="12700" cap="flat" cmpd="sng" algn="ctr">
          <a:solidFill>
            <a:srgbClr val="FFFFFF">
              <a:hueOff val="0"/>
              <a:satOff val="0"/>
              <a:lumOff val="0"/>
              <a:alphaOff val="0"/>
            </a:srgbClr>
          </a:solidFill>
          <a:prstDash val="solid"/>
          <a:miter lim="800000"/>
        </a:ln>
        <a:effectLst/>
      </dgm:spPr>
      <dgm:t>
        <a:bodyPr rIns="0"/>
        <a:lstStyle/>
        <a:p>
          <a:pPr>
            <a:buNone/>
            <a:tabLst/>
          </a:pPr>
          <a:r>
            <a:rPr lang="en-US" dirty="0">
              <a:solidFill>
                <a:srgbClr val="595959">
                  <a:hueOff val="0"/>
                  <a:satOff val="0"/>
                  <a:lumOff val="0"/>
                  <a:alphaOff val="0"/>
                </a:srgbClr>
              </a:solidFill>
              <a:latin typeface="Arial" panose="020B0604020202020204"/>
              <a:ea typeface="+mn-ea"/>
              <a:cs typeface="+mn-cs"/>
            </a:rPr>
            <a:t>Reasoning</a:t>
          </a:r>
        </a:p>
      </dgm:t>
    </dgm:pt>
    <dgm:pt modelId="{43D51FD7-510A-4728-9D76-952FBA6C666B}" type="parTrans" cxnId="{CDBA73B4-E81F-418C-ACA9-0C6EFDC5878F}">
      <dgm:prSet/>
      <dgm:spPr/>
      <dgm:t>
        <a:bodyPr/>
        <a:lstStyle/>
        <a:p>
          <a:endParaRPr lang="en-US"/>
        </a:p>
      </dgm:t>
    </dgm:pt>
    <dgm:pt modelId="{7291B945-C76E-4D42-A3EE-2BF95200256B}" type="sibTrans" cxnId="{CDBA73B4-E81F-418C-ACA9-0C6EFDC5878F}">
      <dgm:prSet/>
      <dgm:spPr/>
      <dgm:t>
        <a:bodyPr/>
        <a:lstStyle/>
        <a:p>
          <a:endParaRPr lang="en-US"/>
        </a:p>
      </dgm:t>
    </dgm:pt>
    <dgm:pt modelId="{36A7BA32-392F-477D-9676-077A4E77B294}">
      <dgm:prSet phldrT="[Text]"/>
      <dgm:spPr>
        <a:xfrm>
          <a:off x="1297408" y="3107329"/>
          <a:ext cx="3459754" cy="1035776"/>
        </a:xfrm>
        <a:prstGeom prst="trapezoid">
          <a:avLst>
            <a:gd name="adj" fmla="val 41753"/>
          </a:avLst>
        </a:prstGeom>
        <a:noFill/>
        <a:ln w="12700" cap="flat" cmpd="sng" algn="ctr">
          <a:solidFill>
            <a:srgbClr val="FFFFFF">
              <a:hueOff val="0"/>
              <a:satOff val="0"/>
              <a:lumOff val="0"/>
              <a:alphaOff val="0"/>
            </a:srgbClr>
          </a:solidFill>
          <a:prstDash val="solid"/>
          <a:miter lim="800000"/>
        </a:ln>
        <a:effectLst/>
      </dgm:spPr>
      <dgm:t>
        <a:bodyPr/>
        <a:lstStyle/>
        <a:p>
          <a:pPr>
            <a:buNone/>
          </a:pPr>
          <a:endParaRPr lang="en-US" dirty="0">
            <a:solidFill>
              <a:srgbClr val="595959">
                <a:hueOff val="0"/>
                <a:satOff val="0"/>
                <a:lumOff val="0"/>
                <a:alphaOff val="0"/>
              </a:srgbClr>
            </a:solidFill>
            <a:latin typeface="Arial" panose="020B0604020202020204"/>
            <a:ea typeface="+mn-ea"/>
            <a:cs typeface="+mn-cs"/>
          </a:endParaRPr>
        </a:p>
      </dgm:t>
    </dgm:pt>
    <dgm:pt modelId="{B32BA7F2-DDD3-45AC-990D-A5750C50A3D4}" type="sibTrans" cxnId="{7FA8CD03-FBE3-4DB3-A3E5-9B52C4F3735F}">
      <dgm:prSet/>
      <dgm:spPr/>
      <dgm:t>
        <a:bodyPr/>
        <a:lstStyle/>
        <a:p>
          <a:endParaRPr lang="en-US"/>
        </a:p>
      </dgm:t>
    </dgm:pt>
    <dgm:pt modelId="{EBFDF9E9-80DF-4341-9A06-B6DCCF1A448E}" type="parTrans" cxnId="{7FA8CD03-FBE3-4DB3-A3E5-9B52C4F3735F}">
      <dgm:prSet/>
      <dgm:spPr/>
      <dgm:t>
        <a:bodyPr/>
        <a:lstStyle/>
        <a:p>
          <a:endParaRPr lang="en-US"/>
        </a:p>
      </dgm:t>
    </dgm:pt>
    <dgm:pt modelId="{05F6A7AD-231B-4759-97DE-03962C48D4B1}">
      <dgm:prSet phldrT="[Text]"/>
      <dgm:spPr>
        <a:xfrm>
          <a:off x="2162346" y="1035776"/>
          <a:ext cx="1729877" cy="1035776"/>
        </a:xfrm>
        <a:prstGeom prst="trapezoid">
          <a:avLst>
            <a:gd name="adj" fmla="val 41753"/>
          </a:avLst>
        </a:prstGeom>
        <a:noFill/>
        <a:ln w="12700" cap="flat" cmpd="sng" algn="ctr">
          <a:solidFill>
            <a:srgbClr val="FFFFFF">
              <a:hueOff val="0"/>
              <a:satOff val="0"/>
              <a:lumOff val="0"/>
              <a:alphaOff val="0"/>
            </a:srgbClr>
          </a:solidFill>
          <a:prstDash val="solid"/>
          <a:miter lim="800000"/>
        </a:ln>
        <a:effectLst/>
      </dgm:spPr>
      <dgm:t>
        <a:bodyPr/>
        <a:lstStyle/>
        <a:p>
          <a:pPr>
            <a:buNone/>
          </a:pPr>
          <a:endParaRPr lang="en-US" dirty="0">
            <a:solidFill>
              <a:srgbClr val="595959">
                <a:hueOff val="0"/>
                <a:satOff val="0"/>
                <a:lumOff val="0"/>
                <a:alphaOff val="0"/>
              </a:srgbClr>
            </a:solidFill>
            <a:latin typeface="Arial" panose="020B0604020202020204"/>
            <a:ea typeface="+mn-ea"/>
            <a:cs typeface="+mn-cs"/>
          </a:endParaRPr>
        </a:p>
      </dgm:t>
    </dgm:pt>
    <dgm:pt modelId="{490A2F5E-29F2-4A4A-92DE-F6D2934ECDD6}" type="parTrans" cxnId="{0ECF5DC6-C0F4-4788-9A91-8088537EC128}">
      <dgm:prSet/>
      <dgm:spPr/>
      <dgm:t>
        <a:bodyPr/>
        <a:lstStyle/>
        <a:p>
          <a:endParaRPr lang="en-US"/>
        </a:p>
      </dgm:t>
    </dgm:pt>
    <dgm:pt modelId="{755A13B8-0A30-44FC-B60D-6487A46E9FF4}" type="sibTrans" cxnId="{0ECF5DC6-C0F4-4788-9A91-8088537EC128}">
      <dgm:prSet/>
      <dgm:spPr/>
      <dgm:t>
        <a:bodyPr/>
        <a:lstStyle/>
        <a:p>
          <a:endParaRPr lang="en-US"/>
        </a:p>
      </dgm:t>
    </dgm:pt>
    <dgm:pt modelId="{CB9E4922-153B-426F-AADE-75052FD092E5}">
      <dgm:prSet phldrT="[Text]"/>
      <dgm:spPr>
        <a:xfrm>
          <a:off x="2594816" y="0"/>
          <a:ext cx="864938" cy="1035776"/>
        </a:xfrm>
        <a:prstGeom prst="trapezoid">
          <a:avLst>
            <a:gd name="adj" fmla="val 50000"/>
          </a:avLst>
        </a:prstGeom>
        <a:noFill/>
        <a:ln w="12700" cap="flat" cmpd="sng" algn="ctr">
          <a:solidFill>
            <a:srgbClr val="FFFFFF">
              <a:hueOff val="0"/>
              <a:satOff val="0"/>
              <a:lumOff val="0"/>
              <a:alphaOff val="0"/>
            </a:srgbClr>
          </a:solidFill>
          <a:prstDash val="solid"/>
          <a:miter lim="800000"/>
        </a:ln>
        <a:effectLst/>
      </dgm:spPr>
      <dgm:t>
        <a:bodyPr/>
        <a:lstStyle/>
        <a:p>
          <a:pPr>
            <a:buNone/>
          </a:pPr>
          <a:endParaRPr lang="en-US" dirty="0">
            <a:solidFill>
              <a:srgbClr val="595959">
                <a:hueOff val="0"/>
                <a:satOff val="0"/>
                <a:lumOff val="0"/>
                <a:alphaOff val="0"/>
              </a:srgbClr>
            </a:solidFill>
            <a:latin typeface="Arial" panose="020B0604020202020204"/>
            <a:ea typeface="+mn-ea"/>
            <a:cs typeface="+mn-cs"/>
          </a:endParaRPr>
        </a:p>
      </dgm:t>
    </dgm:pt>
    <dgm:pt modelId="{124985E9-65E3-4722-A710-06F2F9FFF96D}" type="parTrans" cxnId="{F9CF06F7-2E68-4A68-A6E5-5C81C02B5408}">
      <dgm:prSet/>
      <dgm:spPr/>
      <dgm:t>
        <a:bodyPr/>
        <a:lstStyle/>
        <a:p>
          <a:endParaRPr lang="en-US"/>
        </a:p>
      </dgm:t>
    </dgm:pt>
    <dgm:pt modelId="{4D2F03B2-5707-49C5-AD0A-57BFDA1A9582}" type="sibTrans" cxnId="{F9CF06F7-2E68-4A68-A6E5-5C81C02B5408}">
      <dgm:prSet/>
      <dgm:spPr/>
      <dgm:t>
        <a:bodyPr/>
        <a:lstStyle/>
        <a:p>
          <a:endParaRPr lang="en-US"/>
        </a:p>
      </dgm:t>
    </dgm:pt>
    <dgm:pt modelId="{979026C0-D214-4587-8C42-41172E73D2F1}" type="pres">
      <dgm:prSet presAssocID="{9ECC0201-07AA-49A1-B8EF-1DFFB8C77C21}" presName="Name0" presStyleCnt="0">
        <dgm:presLayoutVars>
          <dgm:dir/>
          <dgm:animLvl val="lvl"/>
          <dgm:resizeHandles val="exact"/>
        </dgm:presLayoutVars>
      </dgm:prSet>
      <dgm:spPr/>
    </dgm:pt>
    <dgm:pt modelId="{351F299A-1107-4DEA-ACC7-CCE0FD2897FA}" type="pres">
      <dgm:prSet presAssocID="{CB9E4922-153B-426F-AADE-75052FD092E5}" presName="Name8" presStyleCnt="0"/>
      <dgm:spPr/>
    </dgm:pt>
    <dgm:pt modelId="{F5183C8B-83A1-4288-81B6-36EAB0143DDB}" type="pres">
      <dgm:prSet presAssocID="{CB9E4922-153B-426F-AADE-75052FD092E5}" presName="level" presStyleLbl="node1" presStyleIdx="0" presStyleCnt="7">
        <dgm:presLayoutVars>
          <dgm:chMax val="1"/>
          <dgm:bulletEnabled val="1"/>
        </dgm:presLayoutVars>
      </dgm:prSet>
      <dgm:spPr/>
    </dgm:pt>
    <dgm:pt modelId="{8E2ADF67-D10E-4B46-8996-7CF3AD00538F}" type="pres">
      <dgm:prSet presAssocID="{CB9E4922-153B-426F-AADE-75052FD092E5}" presName="levelTx" presStyleLbl="revTx" presStyleIdx="0" presStyleCnt="0">
        <dgm:presLayoutVars>
          <dgm:chMax val="1"/>
          <dgm:bulletEnabled val="1"/>
        </dgm:presLayoutVars>
      </dgm:prSet>
      <dgm:spPr/>
    </dgm:pt>
    <dgm:pt modelId="{03011701-54D0-46E1-90AB-805D1A5EE350}" type="pres">
      <dgm:prSet presAssocID="{05F6A7AD-231B-4759-97DE-03962C48D4B1}" presName="Name8" presStyleCnt="0"/>
      <dgm:spPr/>
    </dgm:pt>
    <dgm:pt modelId="{60342FA9-557B-414E-AD11-BC2FE82FE505}" type="pres">
      <dgm:prSet presAssocID="{05F6A7AD-231B-4759-97DE-03962C48D4B1}" presName="level" presStyleLbl="node1" presStyleIdx="1" presStyleCnt="7">
        <dgm:presLayoutVars>
          <dgm:chMax val="1"/>
          <dgm:bulletEnabled val="1"/>
        </dgm:presLayoutVars>
      </dgm:prSet>
      <dgm:spPr/>
    </dgm:pt>
    <dgm:pt modelId="{B2494E36-5D12-43E3-B0BE-7799702B904F}" type="pres">
      <dgm:prSet presAssocID="{05F6A7AD-231B-4759-97DE-03962C48D4B1}" presName="levelTx" presStyleLbl="revTx" presStyleIdx="0" presStyleCnt="0">
        <dgm:presLayoutVars>
          <dgm:chMax val="1"/>
          <dgm:bulletEnabled val="1"/>
        </dgm:presLayoutVars>
      </dgm:prSet>
      <dgm:spPr/>
    </dgm:pt>
    <dgm:pt modelId="{859D857B-DBC2-47BB-9327-0C9BBFEE0F77}" type="pres">
      <dgm:prSet presAssocID="{0081D685-96C6-4A2B-805E-4372A2C658ED}" presName="Name8" presStyleCnt="0"/>
      <dgm:spPr/>
    </dgm:pt>
    <dgm:pt modelId="{D2BC9C3D-048E-4DFE-B50C-11C3AB78D95F}" type="pres">
      <dgm:prSet presAssocID="{0081D685-96C6-4A2B-805E-4372A2C658ED}" presName="level" presStyleLbl="node1" presStyleIdx="2" presStyleCnt="7">
        <dgm:presLayoutVars>
          <dgm:chMax val="1"/>
          <dgm:bulletEnabled val="1"/>
        </dgm:presLayoutVars>
      </dgm:prSet>
      <dgm:spPr/>
    </dgm:pt>
    <dgm:pt modelId="{A9525269-4D1E-4739-8B1F-3C6DDFB120B2}" type="pres">
      <dgm:prSet presAssocID="{0081D685-96C6-4A2B-805E-4372A2C658ED}" presName="levelTx" presStyleLbl="revTx" presStyleIdx="0" presStyleCnt="0">
        <dgm:presLayoutVars>
          <dgm:chMax val="1"/>
          <dgm:bulletEnabled val="1"/>
        </dgm:presLayoutVars>
      </dgm:prSet>
      <dgm:spPr/>
    </dgm:pt>
    <dgm:pt modelId="{D1C88CE4-C323-43EB-8DD4-7B5C90E6A9B4}" type="pres">
      <dgm:prSet presAssocID="{36A7BA32-392F-477D-9676-077A4E77B294}" presName="Name8" presStyleCnt="0"/>
      <dgm:spPr/>
    </dgm:pt>
    <dgm:pt modelId="{884DBB99-73AA-480F-B357-89D0DA12C6F0}" type="pres">
      <dgm:prSet presAssocID="{36A7BA32-392F-477D-9676-077A4E77B294}" presName="level" presStyleLbl="node1" presStyleIdx="3" presStyleCnt="7">
        <dgm:presLayoutVars>
          <dgm:chMax val="1"/>
          <dgm:bulletEnabled val="1"/>
        </dgm:presLayoutVars>
      </dgm:prSet>
      <dgm:spPr/>
    </dgm:pt>
    <dgm:pt modelId="{9B442E3D-AC86-4D63-9E20-F37ABE80FEA1}" type="pres">
      <dgm:prSet presAssocID="{36A7BA32-392F-477D-9676-077A4E77B294}" presName="levelTx" presStyleLbl="revTx" presStyleIdx="0" presStyleCnt="0">
        <dgm:presLayoutVars>
          <dgm:chMax val="1"/>
          <dgm:bulletEnabled val="1"/>
        </dgm:presLayoutVars>
      </dgm:prSet>
      <dgm:spPr/>
    </dgm:pt>
    <dgm:pt modelId="{42C87F61-D873-4E30-A206-2298DBEA1CD3}" type="pres">
      <dgm:prSet presAssocID="{104864D9-3EF3-46F7-A370-CA7F26E48295}" presName="Name8" presStyleCnt="0"/>
      <dgm:spPr/>
    </dgm:pt>
    <dgm:pt modelId="{5A4F38D5-7516-44E3-B76B-C166EFB3BBF2}" type="pres">
      <dgm:prSet presAssocID="{104864D9-3EF3-46F7-A370-CA7F26E48295}" presName="level" presStyleLbl="node1" presStyleIdx="4" presStyleCnt="7">
        <dgm:presLayoutVars>
          <dgm:chMax val="1"/>
          <dgm:bulletEnabled val="1"/>
        </dgm:presLayoutVars>
      </dgm:prSet>
      <dgm:spPr/>
    </dgm:pt>
    <dgm:pt modelId="{CE1A34FB-BDF9-4DC4-8C2C-84126EDAFF29}" type="pres">
      <dgm:prSet presAssocID="{104864D9-3EF3-46F7-A370-CA7F26E48295}" presName="levelTx" presStyleLbl="revTx" presStyleIdx="0" presStyleCnt="0">
        <dgm:presLayoutVars>
          <dgm:chMax val="1"/>
          <dgm:bulletEnabled val="1"/>
        </dgm:presLayoutVars>
      </dgm:prSet>
      <dgm:spPr/>
    </dgm:pt>
    <dgm:pt modelId="{764592AC-D965-40BC-9E53-230918FF9EEF}" type="pres">
      <dgm:prSet presAssocID="{6C1A3980-E0BB-4593-AB91-C3584113D479}" presName="Name8" presStyleCnt="0"/>
      <dgm:spPr/>
    </dgm:pt>
    <dgm:pt modelId="{1E332EDD-9DC1-45AE-87B8-528977BB6B53}" type="pres">
      <dgm:prSet presAssocID="{6C1A3980-E0BB-4593-AB91-C3584113D479}" presName="level" presStyleLbl="node1" presStyleIdx="5" presStyleCnt="7">
        <dgm:presLayoutVars>
          <dgm:chMax val="1"/>
          <dgm:bulletEnabled val="1"/>
        </dgm:presLayoutVars>
      </dgm:prSet>
      <dgm:spPr/>
    </dgm:pt>
    <dgm:pt modelId="{639A76B3-168F-4013-B7F1-1A67C6931809}" type="pres">
      <dgm:prSet presAssocID="{6C1A3980-E0BB-4593-AB91-C3584113D479}" presName="levelTx" presStyleLbl="revTx" presStyleIdx="0" presStyleCnt="0">
        <dgm:presLayoutVars>
          <dgm:chMax val="1"/>
          <dgm:bulletEnabled val="1"/>
        </dgm:presLayoutVars>
      </dgm:prSet>
      <dgm:spPr/>
    </dgm:pt>
    <dgm:pt modelId="{9D79A60C-BD9E-439D-AB67-3001E8B32486}" type="pres">
      <dgm:prSet presAssocID="{E874C104-FA44-4153-9430-5448EF1E58C2}" presName="Name8" presStyleCnt="0"/>
      <dgm:spPr/>
    </dgm:pt>
    <dgm:pt modelId="{04292CB2-1A96-4940-81CE-8FB0A7FE1D33}" type="pres">
      <dgm:prSet presAssocID="{E874C104-FA44-4153-9430-5448EF1E58C2}" presName="level" presStyleLbl="node1" presStyleIdx="6" presStyleCnt="7">
        <dgm:presLayoutVars>
          <dgm:chMax val="1"/>
          <dgm:bulletEnabled val="1"/>
        </dgm:presLayoutVars>
      </dgm:prSet>
      <dgm:spPr/>
    </dgm:pt>
    <dgm:pt modelId="{0A56C6C6-4E37-4655-82D2-CC92A6EA79DD}" type="pres">
      <dgm:prSet presAssocID="{E874C104-FA44-4153-9430-5448EF1E58C2}" presName="levelTx" presStyleLbl="revTx" presStyleIdx="0" presStyleCnt="0">
        <dgm:presLayoutVars>
          <dgm:chMax val="1"/>
          <dgm:bulletEnabled val="1"/>
        </dgm:presLayoutVars>
      </dgm:prSet>
      <dgm:spPr/>
    </dgm:pt>
  </dgm:ptLst>
  <dgm:cxnLst>
    <dgm:cxn modelId="{7FA8CD03-FBE3-4DB3-A3E5-9B52C4F3735F}" srcId="{9ECC0201-07AA-49A1-B8EF-1DFFB8C77C21}" destId="{36A7BA32-392F-477D-9676-077A4E77B294}" srcOrd="3" destOrd="0" parTransId="{EBFDF9E9-80DF-4341-9A06-B6DCCF1A448E}" sibTransId="{B32BA7F2-DDD3-45AC-990D-A5750C50A3D4}"/>
    <dgm:cxn modelId="{DD08C007-BD53-498D-AFD1-313926F22D2F}" type="presOf" srcId="{05F6A7AD-231B-4759-97DE-03962C48D4B1}" destId="{B2494E36-5D12-43E3-B0BE-7799702B904F}" srcOrd="1" destOrd="0" presId="urn:microsoft.com/office/officeart/2005/8/layout/pyramid1"/>
    <dgm:cxn modelId="{7681D20A-35FF-4279-AA3A-23B7F9D5C2D2}" srcId="{9ECC0201-07AA-49A1-B8EF-1DFFB8C77C21}" destId="{6C1A3980-E0BB-4593-AB91-C3584113D479}" srcOrd="5" destOrd="0" parTransId="{9F871791-7498-4ACF-901F-8C1C40B0B25D}" sibTransId="{0B85162E-8E8F-4403-8E63-818EB5723A2E}"/>
    <dgm:cxn modelId="{87F4D90E-2617-4011-95ED-F2A3D9FC3E0F}" type="presOf" srcId="{104864D9-3EF3-46F7-A370-CA7F26E48295}" destId="{5A4F38D5-7516-44E3-B76B-C166EFB3BBF2}" srcOrd="0" destOrd="0" presId="urn:microsoft.com/office/officeart/2005/8/layout/pyramid1"/>
    <dgm:cxn modelId="{A3E30925-1A97-4684-A5C0-04AA96282A29}" type="presOf" srcId="{36A7BA32-392F-477D-9676-077A4E77B294}" destId="{9B442E3D-AC86-4D63-9E20-F37ABE80FEA1}" srcOrd="1" destOrd="0" presId="urn:microsoft.com/office/officeart/2005/8/layout/pyramid1"/>
    <dgm:cxn modelId="{509BF625-1761-4075-9533-89564D41916B}" type="presOf" srcId="{6C1A3980-E0BB-4593-AB91-C3584113D479}" destId="{639A76B3-168F-4013-B7F1-1A67C6931809}" srcOrd="1" destOrd="0" presId="urn:microsoft.com/office/officeart/2005/8/layout/pyramid1"/>
    <dgm:cxn modelId="{A7C80630-B53E-407D-A17B-80C1B1538A41}" type="presOf" srcId="{9ECC0201-07AA-49A1-B8EF-1DFFB8C77C21}" destId="{979026C0-D214-4587-8C42-41172E73D2F1}" srcOrd="0" destOrd="0" presId="urn:microsoft.com/office/officeart/2005/8/layout/pyramid1"/>
    <dgm:cxn modelId="{71F5265D-5652-4AF5-B294-6A2D316C65C7}" type="presOf" srcId="{0081D685-96C6-4A2B-805E-4372A2C658ED}" destId="{D2BC9C3D-048E-4DFE-B50C-11C3AB78D95F}" srcOrd="0" destOrd="0" presId="urn:microsoft.com/office/officeart/2005/8/layout/pyramid1"/>
    <dgm:cxn modelId="{1B9A3352-7098-42AB-85C7-1DDBE3DEC755}" type="presOf" srcId="{0081D685-96C6-4A2B-805E-4372A2C658ED}" destId="{A9525269-4D1E-4739-8B1F-3C6DDFB120B2}" srcOrd="1" destOrd="0" presId="urn:microsoft.com/office/officeart/2005/8/layout/pyramid1"/>
    <dgm:cxn modelId="{5A10F358-D2B9-4944-BF34-089583DB7993}" type="presOf" srcId="{E874C104-FA44-4153-9430-5448EF1E58C2}" destId="{0A56C6C6-4E37-4655-82D2-CC92A6EA79DD}" srcOrd="1" destOrd="0" presId="urn:microsoft.com/office/officeart/2005/8/layout/pyramid1"/>
    <dgm:cxn modelId="{B0444E7B-1D47-476C-9311-778BE58ABB7D}" type="presOf" srcId="{6C1A3980-E0BB-4593-AB91-C3584113D479}" destId="{1E332EDD-9DC1-45AE-87B8-528977BB6B53}" srcOrd="0" destOrd="0" presId="urn:microsoft.com/office/officeart/2005/8/layout/pyramid1"/>
    <dgm:cxn modelId="{03E7957B-D94E-460C-8912-882F8B77A1DD}" type="presOf" srcId="{36A7BA32-392F-477D-9676-077A4E77B294}" destId="{884DBB99-73AA-480F-B357-89D0DA12C6F0}" srcOrd="0" destOrd="0" presId="urn:microsoft.com/office/officeart/2005/8/layout/pyramid1"/>
    <dgm:cxn modelId="{7A3F4B91-54BE-479D-A250-E20A28C48972}" type="presOf" srcId="{CB9E4922-153B-426F-AADE-75052FD092E5}" destId="{8E2ADF67-D10E-4B46-8996-7CF3AD00538F}" srcOrd="1" destOrd="0" presId="urn:microsoft.com/office/officeart/2005/8/layout/pyramid1"/>
    <dgm:cxn modelId="{E57B3798-8FA4-4DBF-A79E-E9159B95699E}" type="presOf" srcId="{05F6A7AD-231B-4759-97DE-03962C48D4B1}" destId="{60342FA9-557B-414E-AD11-BC2FE82FE505}" srcOrd="0" destOrd="0" presId="urn:microsoft.com/office/officeart/2005/8/layout/pyramid1"/>
    <dgm:cxn modelId="{1CDF0CB3-8057-432E-B7A8-D3714B672533}" type="presOf" srcId="{E874C104-FA44-4153-9430-5448EF1E58C2}" destId="{04292CB2-1A96-4940-81CE-8FB0A7FE1D33}" srcOrd="0" destOrd="0" presId="urn:microsoft.com/office/officeart/2005/8/layout/pyramid1"/>
    <dgm:cxn modelId="{CDBA73B4-E81F-418C-ACA9-0C6EFDC5878F}" srcId="{9ECC0201-07AA-49A1-B8EF-1DFFB8C77C21}" destId="{0081D685-96C6-4A2B-805E-4372A2C658ED}" srcOrd="2" destOrd="0" parTransId="{43D51FD7-510A-4728-9D76-952FBA6C666B}" sibTransId="{7291B945-C76E-4D42-A3EE-2BF95200256B}"/>
    <dgm:cxn modelId="{0ECF5DC6-C0F4-4788-9A91-8088537EC128}" srcId="{9ECC0201-07AA-49A1-B8EF-1DFFB8C77C21}" destId="{05F6A7AD-231B-4759-97DE-03962C48D4B1}" srcOrd="1" destOrd="0" parTransId="{490A2F5E-29F2-4A4A-92DE-F6D2934ECDD6}" sibTransId="{755A13B8-0A30-44FC-B60D-6487A46E9FF4}"/>
    <dgm:cxn modelId="{BB8716E3-E020-4F23-8655-60C9D0A161E0}" srcId="{9ECC0201-07AA-49A1-B8EF-1DFFB8C77C21}" destId="{E874C104-FA44-4153-9430-5448EF1E58C2}" srcOrd="6" destOrd="0" parTransId="{D3F3C6D7-429E-4B67-B97E-C8E29950A521}" sibTransId="{18D2CA5E-3046-47B9-9959-93A571526658}"/>
    <dgm:cxn modelId="{468211E5-50B7-413E-9377-625D8D12A9AD}" type="presOf" srcId="{CB9E4922-153B-426F-AADE-75052FD092E5}" destId="{F5183C8B-83A1-4288-81B6-36EAB0143DDB}" srcOrd="0" destOrd="0" presId="urn:microsoft.com/office/officeart/2005/8/layout/pyramid1"/>
    <dgm:cxn modelId="{8AAEBEE6-0268-4B37-AA46-6E38B24F7553}" srcId="{9ECC0201-07AA-49A1-B8EF-1DFFB8C77C21}" destId="{104864D9-3EF3-46F7-A370-CA7F26E48295}" srcOrd="4" destOrd="0" parTransId="{3B3F6A9A-B713-43C4-B26C-C92A50E0BE80}" sibTransId="{8C678FF9-0ABB-42A2-BF98-D29A6A876348}"/>
    <dgm:cxn modelId="{B8B655ED-698D-414C-A6BF-BBA5F8F30E05}" type="presOf" srcId="{104864D9-3EF3-46F7-A370-CA7F26E48295}" destId="{CE1A34FB-BDF9-4DC4-8C2C-84126EDAFF29}" srcOrd="1" destOrd="0" presId="urn:microsoft.com/office/officeart/2005/8/layout/pyramid1"/>
    <dgm:cxn modelId="{F9CF06F7-2E68-4A68-A6E5-5C81C02B5408}" srcId="{9ECC0201-07AA-49A1-B8EF-1DFFB8C77C21}" destId="{CB9E4922-153B-426F-AADE-75052FD092E5}" srcOrd="0" destOrd="0" parTransId="{124985E9-65E3-4722-A710-06F2F9FFF96D}" sibTransId="{4D2F03B2-5707-49C5-AD0A-57BFDA1A9582}"/>
    <dgm:cxn modelId="{84D39CF9-D4AE-42AF-BEFB-72D6E54D3EF5}" type="presParOf" srcId="{979026C0-D214-4587-8C42-41172E73D2F1}" destId="{351F299A-1107-4DEA-ACC7-CCE0FD2897FA}" srcOrd="0" destOrd="0" presId="urn:microsoft.com/office/officeart/2005/8/layout/pyramid1"/>
    <dgm:cxn modelId="{65FF566B-4D42-487B-9FCE-E5464EF907A9}" type="presParOf" srcId="{351F299A-1107-4DEA-ACC7-CCE0FD2897FA}" destId="{F5183C8B-83A1-4288-81B6-36EAB0143DDB}" srcOrd="0" destOrd="0" presId="urn:microsoft.com/office/officeart/2005/8/layout/pyramid1"/>
    <dgm:cxn modelId="{5831C061-A7B5-4E79-B85B-490FA323EA56}" type="presParOf" srcId="{351F299A-1107-4DEA-ACC7-CCE0FD2897FA}" destId="{8E2ADF67-D10E-4B46-8996-7CF3AD00538F}" srcOrd="1" destOrd="0" presId="urn:microsoft.com/office/officeart/2005/8/layout/pyramid1"/>
    <dgm:cxn modelId="{35FB81D4-59BD-48FC-984C-7D8AE1A3B8E7}" type="presParOf" srcId="{979026C0-D214-4587-8C42-41172E73D2F1}" destId="{03011701-54D0-46E1-90AB-805D1A5EE350}" srcOrd="1" destOrd="0" presId="urn:microsoft.com/office/officeart/2005/8/layout/pyramid1"/>
    <dgm:cxn modelId="{AF4CF785-433A-40FB-A9A4-DAD20D5CEB7B}" type="presParOf" srcId="{03011701-54D0-46E1-90AB-805D1A5EE350}" destId="{60342FA9-557B-414E-AD11-BC2FE82FE505}" srcOrd="0" destOrd="0" presId="urn:microsoft.com/office/officeart/2005/8/layout/pyramid1"/>
    <dgm:cxn modelId="{DCD0148A-A662-4823-B481-7AE53DEA5854}" type="presParOf" srcId="{03011701-54D0-46E1-90AB-805D1A5EE350}" destId="{B2494E36-5D12-43E3-B0BE-7799702B904F}" srcOrd="1" destOrd="0" presId="urn:microsoft.com/office/officeart/2005/8/layout/pyramid1"/>
    <dgm:cxn modelId="{B39DE0A0-97B8-4DAA-89D0-E40EA4DF83C3}" type="presParOf" srcId="{979026C0-D214-4587-8C42-41172E73D2F1}" destId="{859D857B-DBC2-47BB-9327-0C9BBFEE0F77}" srcOrd="2" destOrd="0" presId="urn:microsoft.com/office/officeart/2005/8/layout/pyramid1"/>
    <dgm:cxn modelId="{ED4CD2B3-B4BA-4263-AF36-B01AB42D5F9F}" type="presParOf" srcId="{859D857B-DBC2-47BB-9327-0C9BBFEE0F77}" destId="{D2BC9C3D-048E-4DFE-B50C-11C3AB78D95F}" srcOrd="0" destOrd="0" presId="urn:microsoft.com/office/officeart/2005/8/layout/pyramid1"/>
    <dgm:cxn modelId="{B9647239-BA24-4919-B3AE-C3A7E08FE666}" type="presParOf" srcId="{859D857B-DBC2-47BB-9327-0C9BBFEE0F77}" destId="{A9525269-4D1E-4739-8B1F-3C6DDFB120B2}" srcOrd="1" destOrd="0" presId="urn:microsoft.com/office/officeart/2005/8/layout/pyramid1"/>
    <dgm:cxn modelId="{A9161040-0898-4D5A-9975-B2354642A64D}" type="presParOf" srcId="{979026C0-D214-4587-8C42-41172E73D2F1}" destId="{D1C88CE4-C323-43EB-8DD4-7B5C90E6A9B4}" srcOrd="3" destOrd="0" presId="urn:microsoft.com/office/officeart/2005/8/layout/pyramid1"/>
    <dgm:cxn modelId="{5029CB78-84BF-4FDA-8A56-A05151B39DDC}" type="presParOf" srcId="{D1C88CE4-C323-43EB-8DD4-7B5C90E6A9B4}" destId="{884DBB99-73AA-480F-B357-89D0DA12C6F0}" srcOrd="0" destOrd="0" presId="urn:microsoft.com/office/officeart/2005/8/layout/pyramid1"/>
    <dgm:cxn modelId="{221CBC13-C2DF-4690-BE9B-B43B2DC2716A}" type="presParOf" srcId="{D1C88CE4-C323-43EB-8DD4-7B5C90E6A9B4}" destId="{9B442E3D-AC86-4D63-9E20-F37ABE80FEA1}" srcOrd="1" destOrd="0" presId="urn:microsoft.com/office/officeart/2005/8/layout/pyramid1"/>
    <dgm:cxn modelId="{C46BFEA8-CE7A-4A1E-9443-A3C68CAB771E}" type="presParOf" srcId="{979026C0-D214-4587-8C42-41172E73D2F1}" destId="{42C87F61-D873-4E30-A206-2298DBEA1CD3}" srcOrd="4" destOrd="0" presId="urn:microsoft.com/office/officeart/2005/8/layout/pyramid1"/>
    <dgm:cxn modelId="{94C35EDA-740B-45F8-9076-82CD7ED3EA09}" type="presParOf" srcId="{42C87F61-D873-4E30-A206-2298DBEA1CD3}" destId="{5A4F38D5-7516-44E3-B76B-C166EFB3BBF2}" srcOrd="0" destOrd="0" presId="urn:microsoft.com/office/officeart/2005/8/layout/pyramid1"/>
    <dgm:cxn modelId="{C7EC631B-94D4-47BB-B120-F7927C2A6F5B}" type="presParOf" srcId="{42C87F61-D873-4E30-A206-2298DBEA1CD3}" destId="{CE1A34FB-BDF9-4DC4-8C2C-84126EDAFF29}" srcOrd="1" destOrd="0" presId="urn:microsoft.com/office/officeart/2005/8/layout/pyramid1"/>
    <dgm:cxn modelId="{C610E44A-6E84-42BE-BFC0-A1D4BAEE785A}" type="presParOf" srcId="{979026C0-D214-4587-8C42-41172E73D2F1}" destId="{764592AC-D965-40BC-9E53-230918FF9EEF}" srcOrd="5" destOrd="0" presId="urn:microsoft.com/office/officeart/2005/8/layout/pyramid1"/>
    <dgm:cxn modelId="{C69827AA-963D-4B5F-9AAE-03547D16A8EA}" type="presParOf" srcId="{764592AC-D965-40BC-9E53-230918FF9EEF}" destId="{1E332EDD-9DC1-45AE-87B8-528977BB6B53}" srcOrd="0" destOrd="0" presId="urn:microsoft.com/office/officeart/2005/8/layout/pyramid1"/>
    <dgm:cxn modelId="{09F4BB52-4B3F-4BFE-84C5-D36AD81B1FDC}" type="presParOf" srcId="{764592AC-D965-40BC-9E53-230918FF9EEF}" destId="{639A76B3-168F-4013-B7F1-1A67C6931809}" srcOrd="1" destOrd="0" presId="urn:microsoft.com/office/officeart/2005/8/layout/pyramid1"/>
    <dgm:cxn modelId="{08BB7BA6-E276-42ED-9488-C478DBED9D40}" type="presParOf" srcId="{979026C0-D214-4587-8C42-41172E73D2F1}" destId="{9D79A60C-BD9E-439D-AB67-3001E8B32486}" srcOrd="6" destOrd="0" presId="urn:microsoft.com/office/officeart/2005/8/layout/pyramid1"/>
    <dgm:cxn modelId="{B495D84F-DC8F-467D-A706-82FB168A9CC5}" type="presParOf" srcId="{9D79A60C-BD9E-439D-AB67-3001E8B32486}" destId="{04292CB2-1A96-4940-81CE-8FB0A7FE1D33}" srcOrd="0" destOrd="0" presId="urn:microsoft.com/office/officeart/2005/8/layout/pyramid1"/>
    <dgm:cxn modelId="{7ED379B4-9105-4BD4-83D1-0B6258B1A759}" type="presParOf" srcId="{9D79A60C-BD9E-439D-AB67-3001E8B32486}" destId="{0A56C6C6-4E37-4655-82D2-CC92A6EA79DD}"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739E28-ACFF-4BC7-9D21-ED405AF8D014}"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en-US"/>
        </a:p>
      </dgm:t>
    </dgm:pt>
    <dgm:pt modelId="{BB125E3E-2116-414B-9B7A-AA6A175A8B55}">
      <dgm:prSet phldrT="[Text]"/>
      <dgm:spPr/>
      <dgm:t>
        <a:bodyPr/>
        <a:lstStyle/>
        <a:p>
          <a:r>
            <a:rPr lang="en-US" dirty="0"/>
            <a:t>(re-) planning</a:t>
          </a:r>
        </a:p>
      </dgm:t>
    </dgm:pt>
    <dgm:pt modelId="{0FA8C987-BD65-442A-910E-3B5DA29B8F17}" type="parTrans" cxnId="{A4C25DD5-4714-4152-B2E1-2784F495B4B6}">
      <dgm:prSet/>
      <dgm:spPr/>
      <dgm:t>
        <a:bodyPr/>
        <a:lstStyle/>
        <a:p>
          <a:endParaRPr lang="en-US"/>
        </a:p>
      </dgm:t>
    </dgm:pt>
    <dgm:pt modelId="{97EA8D1E-027E-40CD-B518-58F75DEF8D69}" type="sibTrans" cxnId="{A4C25DD5-4714-4152-B2E1-2784F495B4B6}">
      <dgm:prSet/>
      <dgm:spPr/>
      <dgm:t>
        <a:bodyPr/>
        <a:lstStyle/>
        <a:p>
          <a:endParaRPr lang="en-US"/>
        </a:p>
      </dgm:t>
    </dgm:pt>
    <dgm:pt modelId="{3D08161C-612E-4A1A-A992-6612DAD525E4}">
      <dgm:prSet phldrT="[Text]"/>
      <dgm:spPr/>
      <dgm:t>
        <a:bodyPr/>
        <a:lstStyle/>
        <a:p>
          <a:r>
            <a:rPr lang="cs-CZ" dirty="0"/>
            <a:t>Plan dispatch</a:t>
          </a:r>
        </a:p>
      </dgm:t>
    </dgm:pt>
    <dgm:pt modelId="{2FEECD8B-32AE-4E74-895E-8DF56F8810B9}" type="parTrans" cxnId="{1B886674-56B9-401F-A823-B258CF4EBB5E}">
      <dgm:prSet/>
      <dgm:spPr/>
      <dgm:t>
        <a:bodyPr/>
        <a:lstStyle/>
        <a:p>
          <a:endParaRPr lang="en-US"/>
        </a:p>
      </dgm:t>
    </dgm:pt>
    <dgm:pt modelId="{760F4261-BC4E-4991-BEC2-187813FD41F0}" type="sibTrans" cxnId="{1B886674-56B9-401F-A823-B258CF4EBB5E}">
      <dgm:prSet/>
      <dgm:spPr/>
      <dgm:t>
        <a:bodyPr/>
        <a:lstStyle/>
        <a:p>
          <a:endParaRPr lang="en-US"/>
        </a:p>
      </dgm:t>
    </dgm:pt>
    <dgm:pt modelId="{7932E651-801C-492A-8851-E61AE9C50D8A}">
      <dgm:prSet phldrT="[Text]"/>
      <dgm:spPr>
        <a:ln w="19050">
          <a:noFill/>
        </a:ln>
      </dgm:spPr>
      <dgm:t>
        <a:bodyPr/>
        <a:lstStyle/>
        <a:p>
          <a:r>
            <a:rPr lang="cs-CZ" dirty="0">
              <a:solidFill>
                <a:schemeClr val="bg1"/>
              </a:solidFill>
            </a:rPr>
            <a:t>Control</a:t>
          </a:r>
          <a:endParaRPr lang="en-US" dirty="0">
            <a:solidFill>
              <a:schemeClr val="bg1"/>
            </a:solidFill>
          </a:endParaRPr>
        </a:p>
      </dgm:t>
    </dgm:pt>
    <dgm:pt modelId="{FC91C414-FD6C-4E51-A019-A9756426C802}" type="parTrans" cxnId="{80272114-C7C6-43E9-81E0-C1A96D0D99D4}">
      <dgm:prSet/>
      <dgm:spPr/>
      <dgm:t>
        <a:bodyPr/>
        <a:lstStyle/>
        <a:p>
          <a:endParaRPr lang="en-US"/>
        </a:p>
      </dgm:t>
    </dgm:pt>
    <dgm:pt modelId="{4CE3C433-9497-4A4B-9E9E-D9562C62878E}" type="sibTrans" cxnId="{80272114-C7C6-43E9-81E0-C1A96D0D99D4}">
      <dgm:prSet/>
      <dgm:spPr>
        <a:ln w="19050">
          <a:noFill/>
        </a:ln>
      </dgm:spPr>
      <dgm:t>
        <a:bodyPr/>
        <a:lstStyle/>
        <a:p>
          <a:endParaRPr lang="en-US"/>
        </a:p>
      </dgm:t>
    </dgm:pt>
    <dgm:pt modelId="{03C65C2D-7DF7-45FD-8C94-B865CF66A7A4}">
      <dgm:prSet phldrT="[Text]"/>
      <dgm:spPr/>
      <dgm:t>
        <a:bodyPr/>
        <a:lstStyle/>
        <a:p>
          <a:r>
            <a:rPr lang="cs-CZ" dirty="0"/>
            <a:t>Sensing</a:t>
          </a:r>
          <a:endParaRPr lang="en-US" dirty="0"/>
        </a:p>
      </dgm:t>
    </dgm:pt>
    <dgm:pt modelId="{4EDFCDB9-2D74-41F0-BECB-465DFD78A503}" type="parTrans" cxnId="{DADE5D1B-D6D9-4CB1-9AD6-7D6F47720989}">
      <dgm:prSet/>
      <dgm:spPr/>
      <dgm:t>
        <a:bodyPr/>
        <a:lstStyle/>
        <a:p>
          <a:endParaRPr lang="en-US"/>
        </a:p>
      </dgm:t>
    </dgm:pt>
    <dgm:pt modelId="{EE7291AD-6820-482D-B59B-BB40BAE68689}" type="sibTrans" cxnId="{DADE5D1B-D6D9-4CB1-9AD6-7D6F47720989}">
      <dgm:prSet/>
      <dgm:spPr/>
      <dgm:t>
        <a:bodyPr/>
        <a:lstStyle/>
        <a:p>
          <a:endParaRPr lang="en-US"/>
        </a:p>
      </dgm:t>
    </dgm:pt>
    <dgm:pt modelId="{69343FC7-A3A2-4C8F-967E-DBD5755BF5EF}">
      <dgm:prSet phldrT="[Text]"/>
      <dgm:spPr/>
      <dgm:t>
        <a:bodyPr/>
        <a:lstStyle/>
        <a:p>
          <a:r>
            <a:rPr lang="en-US" dirty="0"/>
            <a:t>State Inference</a:t>
          </a:r>
        </a:p>
      </dgm:t>
    </dgm:pt>
    <dgm:pt modelId="{C49E7E3A-CB59-4B2E-84AE-4ABF6ABB6812}" type="parTrans" cxnId="{F8B60113-FBDA-4664-9BC0-140FC3F46CD1}">
      <dgm:prSet/>
      <dgm:spPr/>
      <dgm:t>
        <a:bodyPr/>
        <a:lstStyle/>
        <a:p>
          <a:endParaRPr lang="en-US"/>
        </a:p>
      </dgm:t>
    </dgm:pt>
    <dgm:pt modelId="{F81F934E-084B-4D60-975C-86CDB63571C7}" type="sibTrans" cxnId="{F8B60113-FBDA-4664-9BC0-140FC3F46CD1}">
      <dgm:prSet/>
      <dgm:spPr/>
      <dgm:t>
        <a:bodyPr/>
        <a:lstStyle/>
        <a:p>
          <a:endParaRPr lang="en-US"/>
        </a:p>
      </dgm:t>
    </dgm:pt>
    <dgm:pt modelId="{FEC13BEA-134D-4E28-9611-19C078D79BB4}" type="pres">
      <dgm:prSet presAssocID="{2E739E28-ACFF-4BC7-9D21-ED405AF8D014}" presName="cycle" presStyleCnt="0">
        <dgm:presLayoutVars>
          <dgm:dir/>
          <dgm:resizeHandles val="exact"/>
        </dgm:presLayoutVars>
      </dgm:prSet>
      <dgm:spPr/>
    </dgm:pt>
    <dgm:pt modelId="{55D980A3-2474-4D26-8B10-4B6B1DEB99B5}" type="pres">
      <dgm:prSet presAssocID="{BB125E3E-2116-414B-9B7A-AA6A175A8B55}" presName="node" presStyleLbl="node1" presStyleIdx="0" presStyleCnt="5">
        <dgm:presLayoutVars>
          <dgm:bulletEnabled val="1"/>
        </dgm:presLayoutVars>
      </dgm:prSet>
      <dgm:spPr/>
    </dgm:pt>
    <dgm:pt modelId="{A9CFCEAD-4F40-4573-9910-8723FCC86492}" type="pres">
      <dgm:prSet presAssocID="{97EA8D1E-027E-40CD-B518-58F75DEF8D69}" presName="sibTrans" presStyleLbl="sibTrans2D1" presStyleIdx="0" presStyleCnt="5"/>
      <dgm:spPr/>
    </dgm:pt>
    <dgm:pt modelId="{F0D505BC-8418-4B25-98D7-50B20BA7C7EC}" type="pres">
      <dgm:prSet presAssocID="{97EA8D1E-027E-40CD-B518-58F75DEF8D69}" presName="connectorText" presStyleLbl="sibTrans2D1" presStyleIdx="0" presStyleCnt="5"/>
      <dgm:spPr/>
    </dgm:pt>
    <dgm:pt modelId="{6E3EBCCF-0546-4C20-A22B-C9B0D6B7091A}" type="pres">
      <dgm:prSet presAssocID="{3D08161C-612E-4A1A-A992-6612DAD525E4}" presName="node" presStyleLbl="node1" presStyleIdx="1" presStyleCnt="5">
        <dgm:presLayoutVars>
          <dgm:bulletEnabled val="1"/>
        </dgm:presLayoutVars>
      </dgm:prSet>
      <dgm:spPr/>
    </dgm:pt>
    <dgm:pt modelId="{18C96CB5-5C3F-416D-82EE-98EB8D24133E}" type="pres">
      <dgm:prSet presAssocID="{760F4261-BC4E-4991-BEC2-187813FD41F0}" presName="sibTrans" presStyleLbl="sibTrans2D1" presStyleIdx="1" presStyleCnt="5"/>
      <dgm:spPr/>
    </dgm:pt>
    <dgm:pt modelId="{C06B4669-255A-48F1-AD16-59E9C5663A15}" type="pres">
      <dgm:prSet presAssocID="{760F4261-BC4E-4991-BEC2-187813FD41F0}" presName="connectorText" presStyleLbl="sibTrans2D1" presStyleIdx="1" presStyleCnt="5"/>
      <dgm:spPr/>
    </dgm:pt>
    <dgm:pt modelId="{7AA3E139-2B62-46FF-9119-E4D836493870}" type="pres">
      <dgm:prSet presAssocID="{7932E651-801C-492A-8851-E61AE9C50D8A}" presName="node" presStyleLbl="node1" presStyleIdx="2" presStyleCnt="5" custScaleY="93388">
        <dgm:presLayoutVars>
          <dgm:bulletEnabled val="1"/>
        </dgm:presLayoutVars>
      </dgm:prSet>
      <dgm:spPr/>
    </dgm:pt>
    <dgm:pt modelId="{F5E3A22E-58D7-41BB-BE67-27FF1668DF1E}" type="pres">
      <dgm:prSet presAssocID="{4CE3C433-9497-4A4B-9E9E-D9562C62878E}" presName="sibTrans" presStyleLbl="sibTrans2D1" presStyleIdx="2" presStyleCnt="5"/>
      <dgm:spPr/>
    </dgm:pt>
    <dgm:pt modelId="{217625D7-3C6B-4FC4-9F9D-B4394EA1957A}" type="pres">
      <dgm:prSet presAssocID="{4CE3C433-9497-4A4B-9E9E-D9562C62878E}" presName="connectorText" presStyleLbl="sibTrans2D1" presStyleIdx="2" presStyleCnt="5"/>
      <dgm:spPr/>
    </dgm:pt>
    <dgm:pt modelId="{A568C98C-01BF-4F06-9C3F-BD2660F8B92B}" type="pres">
      <dgm:prSet presAssocID="{03C65C2D-7DF7-45FD-8C94-B865CF66A7A4}" presName="node" presStyleLbl="node1" presStyleIdx="3" presStyleCnt="5">
        <dgm:presLayoutVars>
          <dgm:bulletEnabled val="1"/>
        </dgm:presLayoutVars>
      </dgm:prSet>
      <dgm:spPr/>
    </dgm:pt>
    <dgm:pt modelId="{270C3FDD-A1F3-49F7-84CA-D659410CE81C}" type="pres">
      <dgm:prSet presAssocID="{EE7291AD-6820-482D-B59B-BB40BAE68689}" presName="sibTrans" presStyleLbl="sibTrans2D1" presStyleIdx="3" presStyleCnt="5"/>
      <dgm:spPr/>
    </dgm:pt>
    <dgm:pt modelId="{DE510D90-AEEB-4D04-9C55-D599DB30E157}" type="pres">
      <dgm:prSet presAssocID="{EE7291AD-6820-482D-B59B-BB40BAE68689}" presName="connectorText" presStyleLbl="sibTrans2D1" presStyleIdx="3" presStyleCnt="5"/>
      <dgm:spPr/>
    </dgm:pt>
    <dgm:pt modelId="{9D06CAE0-710D-4ECF-A090-6D2EA1EE984E}" type="pres">
      <dgm:prSet presAssocID="{69343FC7-A3A2-4C8F-967E-DBD5755BF5EF}" presName="node" presStyleLbl="node1" presStyleIdx="4" presStyleCnt="5">
        <dgm:presLayoutVars>
          <dgm:bulletEnabled val="1"/>
        </dgm:presLayoutVars>
      </dgm:prSet>
      <dgm:spPr/>
    </dgm:pt>
    <dgm:pt modelId="{A5C963E7-3DFE-4028-9297-AFDEC1F36AE3}" type="pres">
      <dgm:prSet presAssocID="{F81F934E-084B-4D60-975C-86CDB63571C7}" presName="sibTrans" presStyleLbl="sibTrans2D1" presStyleIdx="4" presStyleCnt="5"/>
      <dgm:spPr/>
    </dgm:pt>
    <dgm:pt modelId="{ADA93090-BA14-454C-830A-357C2C7EB219}" type="pres">
      <dgm:prSet presAssocID="{F81F934E-084B-4D60-975C-86CDB63571C7}" presName="connectorText" presStyleLbl="sibTrans2D1" presStyleIdx="4" presStyleCnt="5"/>
      <dgm:spPr/>
    </dgm:pt>
  </dgm:ptLst>
  <dgm:cxnLst>
    <dgm:cxn modelId="{3741FC00-A31A-426D-AEBC-F5E82673DACB}" type="presOf" srcId="{EE7291AD-6820-482D-B59B-BB40BAE68689}" destId="{DE510D90-AEEB-4D04-9C55-D599DB30E157}" srcOrd="1" destOrd="0" presId="urn:microsoft.com/office/officeart/2005/8/layout/cycle2"/>
    <dgm:cxn modelId="{90B24906-6D1C-4FCF-BECA-10A92C5DC93D}" type="presOf" srcId="{EE7291AD-6820-482D-B59B-BB40BAE68689}" destId="{270C3FDD-A1F3-49F7-84CA-D659410CE81C}" srcOrd="0" destOrd="0" presId="urn:microsoft.com/office/officeart/2005/8/layout/cycle2"/>
    <dgm:cxn modelId="{8F202809-51BE-4637-897C-0BA57D3DEB8A}" type="presOf" srcId="{97EA8D1E-027E-40CD-B518-58F75DEF8D69}" destId="{F0D505BC-8418-4B25-98D7-50B20BA7C7EC}" srcOrd="1" destOrd="0" presId="urn:microsoft.com/office/officeart/2005/8/layout/cycle2"/>
    <dgm:cxn modelId="{F8B60113-FBDA-4664-9BC0-140FC3F46CD1}" srcId="{2E739E28-ACFF-4BC7-9D21-ED405AF8D014}" destId="{69343FC7-A3A2-4C8F-967E-DBD5755BF5EF}" srcOrd="4" destOrd="0" parTransId="{C49E7E3A-CB59-4B2E-84AE-4ABF6ABB6812}" sibTransId="{F81F934E-084B-4D60-975C-86CDB63571C7}"/>
    <dgm:cxn modelId="{80272114-C7C6-43E9-81E0-C1A96D0D99D4}" srcId="{2E739E28-ACFF-4BC7-9D21-ED405AF8D014}" destId="{7932E651-801C-492A-8851-E61AE9C50D8A}" srcOrd="2" destOrd="0" parTransId="{FC91C414-FD6C-4E51-A019-A9756426C802}" sibTransId="{4CE3C433-9497-4A4B-9E9E-D9562C62878E}"/>
    <dgm:cxn modelId="{DADE5D1B-D6D9-4CB1-9AD6-7D6F47720989}" srcId="{2E739E28-ACFF-4BC7-9D21-ED405AF8D014}" destId="{03C65C2D-7DF7-45FD-8C94-B865CF66A7A4}" srcOrd="3" destOrd="0" parTransId="{4EDFCDB9-2D74-41F0-BECB-465DFD78A503}" sibTransId="{EE7291AD-6820-482D-B59B-BB40BAE68689}"/>
    <dgm:cxn modelId="{EF65441D-0D84-4006-9E66-A10EB4BD68C9}" type="presOf" srcId="{F81F934E-084B-4D60-975C-86CDB63571C7}" destId="{ADA93090-BA14-454C-830A-357C2C7EB219}" srcOrd="1" destOrd="0" presId="urn:microsoft.com/office/officeart/2005/8/layout/cycle2"/>
    <dgm:cxn modelId="{45D23925-4F1F-4F78-BF73-0A29F169A4C2}" type="presOf" srcId="{3D08161C-612E-4A1A-A992-6612DAD525E4}" destId="{6E3EBCCF-0546-4C20-A22B-C9B0D6B7091A}" srcOrd="0" destOrd="0" presId="urn:microsoft.com/office/officeart/2005/8/layout/cycle2"/>
    <dgm:cxn modelId="{E34D7927-4314-4260-B2A0-EADB5779FDCE}" type="presOf" srcId="{7932E651-801C-492A-8851-E61AE9C50D8A}" destId="{7AA3E139-2B62-46FF-9119-E4D836493870}" srcOrd="0" destOrd="0" presId="urn:microsoft.com/office/officeart/2005/8/layout/cycle2"/>
    <dgm:cxn modelId="{C0BDA45E-7A6A-46F5-A877-1DD9CAC9497E}" type="presOf" srcId="{4CE3C433-9497-4A4B-9E9E-D9562C62878E}" destId="{F5E3A22E-58D7-41BB-BE67-27FF1668DF1E}" srcOrd="0" destOrd="0" presId="urn:microsoft.com/office/officeart/2005/8/layout/cycle2"/>
    <dgm:cxn modelId="{7AB8BB66-082F-4CC3-B496-5E6AFDB53E5F}" type="presOf" srcId="{760F4261-BC4E-4991-BEC2-187813FD41F0}" destId="{18C96CB5-5C3F-416D-82EE-98EB8D24133E}" srcOrd="0" destOrd="0" presId="urn:microsoft.com/office/officeart/2005/8/layout/cycle2"/>
    <dgm:cxn modelId="{517AE467-58A1-4950-89AD-5CA76BA89B7C}" type="presOf" srcId="{760F4261-BC4E-4991-BEC2-187813FD41F0}" destId="{C06B4669-255A-48F1-AD16-59E9C5663A15}" srcOrd="1" destOrd="0" presId="urn:microsoft.com/office/officeart/2005/8/layout/cycle2"/>
    <dgm:cxn modelId="{67EBB86A-BE81-4DA3-BEC2-9CF5962A42AD}" type="presOf" srcId="{03C65C2D-7DF7-45FD-8C94-B865CF66A7A4}" destId="{A568C98C-01BF-4F06-9C3F-BD2660F8B92B}" srcOrd="0" destOrd="0" presId="urn:microsoft.com/office/officeart/2005/8/layout/cycle2"/>
    <dgm:cxn modelId="{1B886674-56B9-401F-A823-B258CF4EBB5E}" srcId="{2E739E28-ACFF-4BC7-9D21-ED405AF8D014}" destId="{3D08161C-612E-4A1A-A992-6612DAD525E4}" srcOrd="1" destOrd="0" parTransId="{2FEECD8B-32AE-4E74-895E-8DF56F8810B9}" sibTransId="{760F4261-BC4E-4991-BEC2-187813FD41F0}"/>
    <dgm:cxn modelId="{8D1D5977-3F2D-4582-81B5-E69AB6D2A23E}" type="presOf" srcId="{69343FC7-A3A2-4C8F-967E-DBD5755BF5EF}" destId="{9D06CAE0-710D-4ECF-A090-6D2EA1EE984E}" srcOrd="0" destOrd="0" presId="urn:microsoft.com/office/officeart/2005/8/layout/cycle2"/>
    <dgm:cxn modelId="{702B79A1-FBEC-4483-8046-491E7E032BFF}" type="presOf" srcId="{4CE3C433-9497-4A4B-9E9E-D9562C62878E}" destId="{217625D7-3C6B-4FC4-9F9D-B4394EA1957A}" srcOrd="1" destOrd="0" presId="urn:microsoft.com/office/officeart/2005/8/layout/cycle2"/>
    <dgm:cxn modelId="{F6C012A2-4F99-4116-94AC-C8AEE394B632}" type="presOf" srcId="{97EA8D1E-027E-40CD-B518-58F75DEF8D69}" destId="{A9CFCEAD-4F40-4573-9910-8723FCC86492}" srcOrd="0" destOrd="0" presId="urn:microsoft.com/office/officeart/2005/8/layout/cycle2"/>
    <dgm:cxn modelId="{ED9358BD-7342-4335-9AE8-B36CBA27C0B2}" type="presOf" srcId="{F81F934E-084B-4D60-975C-86CDB63571C7}" destId="{A5C963E7-3DFE-4028-9297-AFDEC1F36AE3}" srcOrd="0" destOrd="0" presId="urn:microsoft.com/office/officeart/2005/8/layout/cycle2"/>
    <dgm:cxn modelId="{15D215CB-2821-4C00-BC02-BA330E9A9137}" type="presOf" srcId="{2E739E28-ACFF-4BC7-9D21-ED405AF8D014}" destId="{FEC13BEA-134D-4E28-9611-19C078D79BB4}" srcOrd="0" destOrd="0" presId="urn:microsoft.com/office/officeart/2005/8/layout/cycle2"/>
    <dgm:cxn modelId="{CBA617CB-67C6-4F70-B2B2-5A697CC85FFD}" type="presOf" srcId="{BB125E3E-2116-414B-9B7A-AA6A175A8B55}" destId="{55D980A3-2474-4D26-8B10-4B6B1DEB99B5}" srcOrd="0" destOrd="0" presId="urn:microsoft.com/office/officeart/2005/8/layout/cycle2"/>
    <dgm:cxn modelId="{A4C25DD5-4714-4152-B2E1-2784F495B4B6}" srcId="{2E739E28-ACFF-4BC7-9D21-ED405AF8D014}" destId="{BB125E3E-2116-414B-9B7A-AA6A175A8B55}" srcOrd="0" destOrd="0" parTransId="{0FA8C987-BD65-442A-910E-3B5DA29B8F17}" sibTransId="{97EA8D1E-027E-40CD-B518-58F75DEF8D69}"/>
    <dgm:cxn modelId="{6ABA99CC-ECF3-4058-8613-CF8A852A4978}" type="presParOf" srcId="{FEC13BEA-134D-4E28-9611-19C078D79BB4}" destId="{55D980A3-2474-4D26-8B10-4B6B1DEB99B5}" srcOrd="0" destOrd="0" presId="urn:microsoft.com/office/officeart/2005/8/layout/cycle2"/>
    <dgm:cxn modelId="{9C31DCB4-29B7-4081-9459-3BFFD69C0421}" type="presParOf" srcId="{FEC13BEA-134D-4E28-9611-19C078D79BB4}" destId="{A9CFCEAD-4F40-4573-9910-8723FCC86492}" srcOrd="1" destOrd="0" presId="urn:microsoft.com/office/officeart/2005/8/layout/cycle2"/>
    <dgm:cxn modelId="{CB11B4E1-E850-44DD-B1A5-81D83C15A1C7}" type="presParOf" srcId="{A9CFCEAD-4F40-4573-9910-8723FCC86492}" destId="{F0D505BC-8418-4B25-98D7-50B20BA7C7EC}" srcOrd="0" destOrd="0" presId="urn:microsoft.com/office/officeart/2005/8/layout/cycle2"/>
    <dgm:cxn modelId="{D8D94FD9-D9A0-407B-817C-FDA2B0012A41}" type="presParOf" srcId="{FEC13BEA-134D-4E28-9611-19C078D79BB4}" destId="{6E3EBCCF-0546-4C20-A22B-C9B0D6B7091A}" srcOrd="2" destOrd="0" presId="urn:microsoft.com/office/officeart/2005/8/layout/cycle2"/>
    <dgm:cxn modelId="{B59FCCED-22C6-4BDC-87AC-00168818D059}" type="presParOf" srcId="{FEC13BEA-134D-4E28-9611-19C078D79BB4}" destId="{18C96CB5-5C3F-416D-82EE-98EB8D24133E}" srcOrd="3" destOrd="0" presId="urn:microsoft.com/office/officeart/2005/8/layout/cycle2"/>
    <dgm:cxn modelId="{44AA7749-2E13-4123-B752-A38D5848887B}" type="presParOf" srcId="{18C96CB5-5C3F-416D-82EE-98EB8D24133E}" destId="{C06B4669-255A-48F1-AD16-59E9C5663A15}" srcOrd="0" destOrd="0" presId="urn:microsoft.com/office/officeart/2005/8/layout/cycle2"/>
    <dgm:cxn modelId="{9F359506-3554-41E2-95A5-B4A031ECF2EF}" type="presParOf" srcId="{FEC13BEA-134D-4E28-9611-19C078D79BB4}" destId="{7AA3E139-2B62-46FF-9119-E4D836493870}" srcOrd="4" destOrd="0" presId="urn:microsoft.com/office/officeart/2005/8/layout/cycle2"/>
    <dgm:cxn modelId="{0573CEEB-1A58-46EE-BD19-804B0FA032EC}" type="presParOf" srcId="{FEC13BEA-134D-4E28-9611-19C078D79BB4}" destId="{F5E3A22E-58D7-41BB-BE67-27FF1668DF1E}" srcOrd="5" destOrd="0" presId="urn:microsoft.com/office/officeart/2005/8/layout/cycle2"/>
    <dgm:cxn modelId="{049C1453-4BBB-4CE2-A5F6-9192C29FFEBF}" type="presParOf" srcId="{F5E3A22E-58D7-41BB-BE67-27FF1668DF1E}" destId="{217625D7-3C6B-4FC4-9F9D-B4394EA1957A}" srcOrd="0" destOrd="0" presId="urn:microsoft.com/office/officeart/2005/8/layout/cycle2"/>
    <dgm:cxn modelId="{39CEB86B-1B2E-45D6-93DD-8396AF31E1DB}" type="presParOf" srcId="{FEC13BEA-134D-4E28-9611-19C078D79BB4}" destId="{A568C98C-01BF-4F06-9C3F-BD2660F8B92B}" srcOrd="6" destOrd="0" presId="urn:microsoft.com/office/officeart/2005/8/layout/cycle2"/>
    <dgm:cxn modelId="{C1FE2146-A005-4DEA-8B7A-79DE85EA881C}" type="presParOf" srcId="{FEC13BEA-134D-4E28-9611-19C078D79BB4}" destId="{270C3FDD-A1F3-49F7-84CA-D659410CE81C}" srcOrd="7" destOrd="0" presId="urn:microsoft.com/office/officeart/2005/8/layout/cycle2"/>
    <dgm:cxn modelId="{8727507D-C972-430B-8E65-83DF717255AC}" type="presParOf" srcId="{270C3FDD-A1F3-49F7-84CA-D659410CE81C}" destId="{DE510D90-AEEB-4D04-9C55-D599DB30E157}" srcOrd="0" destOrd="0" presId="urn:microsoft.com/office/officeart/2005/8/layout/cycle2"/>
    <dgm:cxn modelId="{BB1DA9D8-B80F-4365-8D3C-03CECD32687D}" type="presParOf" srcId="{FEC13BEA-134D-4E28-9611-19C078D79BB4}" destId="{9D06CAE0-710D-4ECF-A090-6D2EA1EE984E}" srcOrd="8" destOrd="0" presId="urn:microsoft.com/office/officeart/2005/8/layout/cycle2"/>
    <dgm:cxn modelId="{D0A807C1-CA9C-499F-A405-7768BB731984}" type="presParOf" srcId="{FEC13BEA-134D-4E28-9611-19C078D79BB4}" destId="{A5C963E7-3DFE-4028-9297-AFDEC1F36AE3}" srcOrd="9" destOrd="0" presId="urn:microsoft.com/office/officeart/2005/8/layout/cycle2"/>
    <dgm:cxn modelId="{21E76BB3-0E5A-42F4-BA3D-3B0B495C285C}" type="presParOf" srcId="{A5C963E7-3DFE-4028-9297-AFDEC1F36AE3}" destId="{ADA93090-BA14-454C-830A-357C2C7EB219}"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83C8B-83A1-4288-81B6-36EAB0143DDB}">
      <dsp:nvSpPr>
        <dsp:cNvPr id="0" name=""/>
        <dsp:cNvSpPr/>
      </dsp:nvSpPr>
      <dsp:spPr>
        <a:xfrm>
          <a:off x="2594816" y="0"/>
          <a:ext cx="864938" cy="811981"/>
        </a:xfrm>
        <a:prstGeom prst="trapezoid">
          <a:avLst>
            <a:gd name="adj" fmla="val 50000"/>
          </a:avLst>
        </a:prstGeom>
        <a:no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dirty="0">
            <a:solidFill>
              <a:srgbClr val="595959">
                <a:hueOff val="0"/>
                <a:satOff val="0"/>
                <a:lumOff val="0"/>
                <a:alphaOff val="0"/>
              </a:srgbClr>
            </a:solidFill>
            <a:latin typeface="Arial" panose="020B0604020202020204"/>
            <a:ea typeface="+mn-ea"/>
            <a:cs typeface="+mn-cs"/>
          </a:endParaRPr>
        </a:p>
      </dsp:txBody>
      <dsp:txXfrm>
        <a:off x="2865476" y="254089"/>
        <a:ext cx="323618" cy="557892"/>
      </dsp:txXfrm>
    </dsp:sp>
    <dsp:sp modelId="{60342FA9-557B-414E-AD11-BC2FE82FE505}">
      <dsp:nvSpPr>
        <dsp:cNvPr id="0" name=""/>
        <dsp:cNvSpPr/>
      </dsp:nvSpPr>
      <dsp:spPr>
        <a:xfrm>
          <a:off x="2162346" y="811981"/>
          <a:ext cx="1729877" cy="811981"/>
        </a:xfrm>
        <a:prstGeom prst="trapezoid">
          <a:avLst>
            <a:gd name="adj" fmla="val 41753"/>
          </a:avLst>
        </a:prstGeom>
        <a:no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dirty="0">
            <a:solidFill>
              <a:srgbClr val="595959">
                <a:hueOff val="0"/>
                <a:satOff val="0"/>
                <a:lumOff val="0"/>
                <a:alphaOff val="0"/>
              </a:srgbClr>
            </a:solidFill>
            <a:latin typeface="Arial" panose="020B0604020202020204"/>
            <a:ea typeface="+mn-ea"/>
            <a:cs typeface="+mn-cs"/>
          </a:endParaRPr>
        </a:p>
      </dsp:txBody>
      <dsp:txXfrm>
        <a:off x="2691093" y="975196"/>
        <a:ext cx="672384" cy="648766"/>
      </dsp:txXfrm>
    </dsp:sp>
    <dsp:sp modelId="{D2BC9C3D-048E-4DFE-B50C-11C3AB78D95F}">
      <dsp:nvSpPr>
        <dsp:cNvPr id="0" name=""/>
        <dsp:cNvSpPr/>
      </dsp:nvSpPr>
      <dsp:spPr>
        <a:xfrm>
          <a:off x="1729877" y="1623962"/>
          <a:ext cx="2594816" cy="811981"/>
        </a:xfrm>
        <a:prstGeom prst="trapezoid">
          <a:avLst>
            <a:gd name="adj" fmla="val 41753"/>
          </a:avLst>
        </a:prstGeom>
        <a:solidFill>
          <a:srgbClr val="FFC528">
            <a:hueOff val="3300803"/>
            <a:satOff val="0"/>
            <a:lumOff val="-10719"/>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0" bIns="24130" numCol="1" spcCol="1270" anchor="ctr" anchorCtr="0">
          <a:noAutofit/>
        </a:bodyPr>
        <a:lstStyle/>
        <a:p>
          <a:pPr marL="0" lvl="0" indent="0" algn="ctr" defTabSz="844550">
            <a:lnSpc>
              <a:spcPct val="90000"/>
            </a:lnSpc>
            <a:spcBef>
              <a:spcPct val="0"/>
            </a:spcBef>
            <a:spcAft>
              <a:spcPct val="35000"/>
            </a:spcAft>
            <a:buNone/>
            <a:tabLst/>
          </a:pPr>
          <a:r>
            <a:rPr lang="en-US" sz="1900" kern="1200" dirty="0">
              <a:solidFill>
                <a:srgbClr val="595959">
                  <a:hueOff val="0"/>
                  <a:satOff val="0"/>
                  <a:lumOff val="0"/>
                  <a:alphaOff val="0"/>
                </a:srgbClr>
              </a:solidFill>
              <a:latin typeface="Arial" panose="020B0604020202020204"/>
              <a:ea typeface="+mn-ea"/>
              <a:cs typeface="+mn-cs"/>
            </a:rPr>
            <a:t>Reasoning</a:t>
          </a:r>
        </a:p>
      </dsp:txBody>
      <dsp:txXfrm>
        <a:off x="2409988" y="1732772"/>
        <a:ext cx="1234594" cy="703171"/>
      </dsp:txXfrm>
    </dsp:sp>
    <dsp:sp modelId="{884DBB99-73AA-480F-B357-89D0DA12C6F0}">
      <dsp:nvSpPr>
        <dsp:cNvPr id="0" name=""/>
        <dsp:cNvSpPr/>
      </dsp:nvSpPr>
      <dsp:spPr>
        <a:xfrm>
          <a:off x="1297408" y="2435944"/>
          <a:ext cx="3459754" cy="811981"/>
        </a:xfrm>
        <a:prstGeom prst="trapezoid">
          <a:avLst>
            <a:gd name="adj" fmla="val 41753"/>
          </a:avLst>
        </a:prstGeom>
        <a:no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dirty="0">
            <a:solidFill>
              <a:srgbClr val="595959">
                <a:hueOff val="0"/>
                <a:satOff val="0"/>
                <a:lumOff val="0"/>
                <a:alphaOff val="0"/>
              </a:srgbClr>
            </a:solidFill>
            <a:latin typeface="Arial" panose="020B0604020202020204"/>
            <a:ea typeface="+mn-ea"/>
            <a:cs typeface="+mn-cs"/>
          </a:endParaRPr>
        </a:p>
      </dsp:txBody>
      <dsp:txXfrm>
        <a:off x="2128883" y="2517551"/>
        <a:ext cx="1796804" cy="730374"/>
      </dsp:txXfrm>
    </dsp:sp>
    <dsp:sp modelId="{5A4F38D5-7516-44E3-B76B-C166EFB3BBF2}">
      <dsp:nvSpPr>
        <dsp:cNvPr id="0" name=""/>
        <dsp:cNvSpPr/>
      </dsp:nvSpPr>
      <dsp:spPr>
        <a:xfrm>
          <a:off x="864938" y="3247925"/>
          <a:ext cx="4324693" cy="811981"/>
        </a:xfrm>
        <a:prstGeom prst="trapezoid">
          <a:avLst>
            <a:gd name="adj" fmla="val 41753"/>
          </a:avLst>
        </a:prstGeom>
        <a:solidFill>
          <a:srgbClr val="FFC528">
            <a:hueOff val="6601605"/>
            <a:satOff val="0"/>
            <a:lumOff val="-21438"/>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595959">
                  <a:lumMod val="75000"/>
                </a:srgbClr>
              </a:solidFill>
              <a:latin typeface="Arial" panose="020B0604020202020204"/>
              <a:ea typeface="+mn-ea"/>
              <a:cs typeface="+mn-cs"/>
            </a:rPr>
            <a:t>Deep Learning</a:t>
          </a:r>
          <a:br>
            <a:rPr lang="en-US" sz="1900" kern="1200" dirty="0">
              <a:solidFill>
                <a:srgbClr val="595959">
                  <a:lumMod val="75000"/>
                </a:srgbClr>
              </a:solidFill>
              <a:latin typeface="Arial" panose="020B0604020202020204"/>
              <a:ea typeface="+mn-ea"/>
              <a:cs typeface="+mn-cs"/>
            </a:rPr>
          </a:br>
          <a:r>
            <a:rPr lang="en-US" sz="1600" kern="1200" dirty="0">
              <a:solidFill>
                <a:srgbClr val="595959">
                  <a:lumMod val="75000"/>
                </a:srgbClr>
              </a:solidFill>
              <a:latin typeface="Arial" panose="020B0604020202020204"/>
              <a:ea typeface="+mn-ea"/>
              <a:cs typeface="+mn-cs"/>
            </a:rPr>
            <a:t>(patterns discovery)</a:t>
          </a:r>
          <a:endParaRPr lang="en-US" sz="1900" kern="1200" dirty="0">
            <a:solidFill>
              <a:srgbClr val="595959">
                <a:lumMod val="75000"/>
              </a:srgbClr>
            </a:solidFill>
            <a:latin typeface="Arial" panose="020B0604020202020204"/>
            <a:ea typeface="+mn-ea"/>
            <a:cs typeface="+mn-cs"/>
          </a:endParaRPr>
        </a:p>
      </dsp:txBody>
      <dsp:txXfrm>
        <a:off x="1847778" y="3313211"/>
        <a:ext cx="2359014" cy="746695"/>
      </dsp:txXfrm>
    </dsp:sp>
    <dsp:sp modelId="{1E332EDD-9DC1-45AE-87B8-528977BB6B53}">
      <dsp:nvSpPr>
        <dsp:cNvPr id="0" name=""/>
        <dsp:cNvSpPr/>
      </dsp:nvSpPr>
      <dsp:spPr>
        <a:xfrm>
          <a:off x="432469" y="4059907"/>
          <a:ext cx="5189632" cy="811981"/>
        </a:xfrm>
        <a:prstGeom prst="trapezoid">
          <a:avLst>
            <a:gd name="adj" fmla="val 41753"/>
          </a:avLst>
        </a:prstGeom>
        <a:solidFill>
          <a:srgbClr val="FFC528">
            <a:hueOff val="8252006"/>
            <a:satOff val="0"/>
            <a:lumOff val="-26798"/>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lumMod val="85000"/>
                </a:srgbClr>
              </a:solidFill>
              <a:latin typeface="Arial" panose="020B0604020202020204"/>
              <a:ea typeface="+mn-ea"/>
              <a:cs typeface="+mn-cs"/>
            </a:rPr>
            <a:t>Data Science</a:t>
          </a:r>
          <a:br>
            <a:rPr lang="en-US" sz="1900" kern="1200" dirty="0">
              <a:solidFill>
                <a:srgbClr val="FFFFFF">
                  <a:lumMod val="85000"/>
                </a:srgbClr>
              </a:solidFill>
              <a:latin typeface="Arial" panose="020B0604020202020204"/>
              <a:ea typeface="+mn-ea"/>
              <a:cs typeface="+mn-cs"/>
            </a:rPr>
          </a:br>
          <a:r>
            <a:rPr lang="en-US" sz="1600" kern="1200" dirty="0">
              <a:solidFill>
                <a:srgbClr val="FFFFFF">
                  <a:lumMod val="85000"/>
                </a:srgbClr>
              </a:solidFill>
              <a:latin typeface="Arial" panose="020B0604020202020204"/>
              <a:ea typeface="+mn-ea"/>
              <a:cs typeface="+mn-cs"/>
            </a:rPr>
            <a:t>(predictive models)</a:t>
          </a:r>
          <a:endParaRPr lang="en-US" sz="1900" kern="1200" dirty="0">
            <a:solidFill>
              <a:srgbClr val="FFFFFF">
                <a:lumMod val="85000"/>
              </a:srgbClr>
            </a:solidFill>
            <a:latin typeface="Arial" panose="020B0604020202020204"/>
            <a:ea typeface="+mn-ea"/>
            <a:cs typeface="+mn-cs"/>
          </a:endParaRPr>
        </a:p>
      </dsp:txBody>
      <dsp:txXfrm>
        <a:off x="1566673" y="4114312"/>
        <a:ext cx="2921224" cy="757576"/>
      </dsp:txXfrm>
    </dsp:sp>
    <dsp:sp modelId="{04292CB2-1A96-4940-81CE-8FB0A7FE1D33}">
      <dsp:nvSpPr>
        <dsp:cNvPr id="0" name=""/>
        <dsp:cNvSpPr/>
      </dsp:nvSpPr>
      <dsp:spPr>
        <a:xfrm>
          <a:off x="0" y="4871888"/>
          <a:ext cx="6054570" cy="811981"/>
        </a:xfrm>
        <a:prstGeom prst="trapezoid">
          <a:avLst>
            <a:gd name="adj" fmla="val 41753"/>
          </a:avLst>
        </a:prstGeom>
        <a:solidFill>
          <a:srgbClr val="FFC528">
            <a:hueOff val="9902408"/>
            <a:satOff val="0"/>
            <a:lumOff val="-32157"/>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lumMod val="85000"/>
                </a:srgbClr>
              </a:solidFill>
              <a:latin typeface="Arial" panose="020B0604020202020204"/>
              <a:ea typeface="+mn-ea"/>
              <a:cs typeface="+mn-cs"/>
            </a:rPr>
            <a:t>Data Analytics</a:t>
          </a:r>
          <a:br>
            <a:rPr lang="en-US" sz="1900" kern="1200" dirty="0">
              <a:solidFill>
                <a:srgbClr val="FFFFFF">
                  <a:lumMod val="85000"/>
                </a:srgbClr>
              </a:solidFill>
              <a:latin typeface="Arial" panose="020B0604020202020204"/>
              <a:ea typeface="+mn-ea"/>
              <a:cs typeface="+mn-cs"/>
            </a:rPr>
          </a:br>
          <a:r>
            <a:rPr lang="en-US" sz="1600" kern="1200" dirty="0">
              <a:solidFill>
                <a:srgbClr val="FFFFFF">
                  <a:lumMod val="85000"/>
                </a:srgbClr>
              </a:solidFill>
              <a:latin typeface="Arial" panose="020B0604020202020204"/>
              <a:ea typeface="+mn-ea"/>
              <a:cs typeface="+mn-cs"/>
            </a:rPr>
            <a:t>(statistical analysis)</a:t>
          </a:r>
          <a:endParaRPr lang="en-US" sz="1900" kern="1200" dirty="0">
            <a:solidFill>
              <a:srgbClr val="FFFFFF">
                <a:lumMod val="85000"/>
              </a:srgbClr>
            </a:solidFill>
            <a:latin typeface="Arial" panose="020B0604020202020204"/>
            <a:ea typeface="+mn-ea"/>
            <a:cs typeface="+mn-cs"/>
          </a:endParaRPr>
        </a:p>
      </dsp:txBody>
      <dsp:txXfrm>
        <a:off x="1285567" y="4918521"/>
        <a:ext cx="3483435" cy="7653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D980A3-2474-4D26-8B10-4B6B1DEB99B5}">
      <dsp:nvSpPr>
        <dsp:cNvPr id="0" name=""/>
        <dsp:cNvSpPr/>
      </dsp:nvSpPr>
      <dsp:spPr>
        <a:xfrm>
          <a:off x="4600575" y="231"/>
          <a:ext cx="1314449" cy="131444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(re-) planning</a:t>
          </a:r>
        </a:p>
      </dsp:txBody>
      <dsp:txXfrm>
        <a:off x="4793072" y="192728"/>
        <a:ext cx="929455" cy="929455"/>
      </dsp:txXfrm>
    </dsp:sp>
    <dsp:sp modelId="{A9CFCEAD-4F40-4573-9910-8723FCC86492}">
      <dsp:nvSpPr>
        <dsp:cNvPr id="0" name=""/>
        <dsp:cNvSpPr/>
      </dsp:nvSpPr>
      <dsp:spPr>
        <a:xfrm rot="2160000">
          <a:off x="5873411" y="1009740"/>
          <a:ext cx="349131" cy="44362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5883413" y="1067683"/>
        <a:ext cx="244392" cy="266176"/>
      </dsp:txXfrm>
    </dsp:sp>
    <dsp:sp modelId="{6E3EBCCF-0546-4C20-A22B-C9B0D6B7091A}">
      <dsp:nvSpPr>
        <dsp:cNvPr id="0" name=""/>
        <dsp:cNvSpPr/>
      </dsp:nvSpPr>
      <dsp:spPr>
        <a:xfrm>
          <a:off x="6196918" y="1160042"/>
          <a:ext cx="1314449" cy="1314449"/>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cs-CZ" sz="1800" kern="1200" dirty="0"/>
            <a:t>Plan dispatch</a:t>
          </a:r>
        </a:p>
      </dsp:txBody>
      <dsp:txXfrm>
        <a:off x="6389415" y="1352539"/>
        <a:ext cx="929455" cy="929455"/>
      </dsp:txXfrm>
    </dsp:sp>
    <dsp:sp modelId="{18C96CB5-5C3F-416D-82EE-98EB8D24133E}">
      <dsp:nvSpPr>
        <dsp:cNvPr id="0" name=""/>
        <dsp:cNvSpPr/>
      </dsp:nvSpPr>
      <dsp:spPr>
        <a:xfrm rot="6480000">
          <a:off x="6361296" y="2542663"/>
          <a:ext cx="370158" cy="443626"/>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6433977" y="2578582"/>
        <a:ext cx="259111" cy="266176"/>
      </dsp:txXfrm>
    </dsp:sp>
    <dsp:sp modelId="{7AA3E139-2B62-46FF-9119-E4D836493870}">
      <dsp:nvSpPr>
        <dsp:cNvPr id="0" name=""/>
        <dsp:cNvSpPr/>
      </dsp:nvSpPr>
      <dsp:spPr>
        <a:xfrm>
          <a:off x="5587169" y="3080112"/>
          <a:ext cx="1314449" cy="1227538"/>
        </a:xfrm>
        <a:prstGeom prst="ellipse">
          <a:avLst/>
        </a:prstGeom>
        <a:solidFill>
          <a:schemeClr val="accent4">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cs-CZ" sz="1800" kern="1200" dirty="0">
              <a:solidFill>
                <a:schemeClr val="bg1"/>
              </a:solidFill>
            </a:rPr>
            <a:t>Control</a:t>
          </a:r>
          <a:endParaRPr lang="en-US" sz="1800" kern="1200" dirty="0">
            <a:solidFill>
              <a:schemeClr val="bg1"/>
            </a:solidFill>
          </a:endParaRPr>
        </a:p>
      </dsp:txBody>
      <dsp:txXfrm>
        <a:off x="5779666" y="3259881"/>
        <a:ext cx="929455" cy="868000"/>
      </dsp:txXfrm>
    </dsp:sp>
    <dsp:sp modelId="{F5E3A22E-58D7-41BB-BE67-27FF1668DF1E}">
      <dsp:nvSpPr>
        <dsp:cNvPr id="0" name=""/>
        <dsp:cNvSpPr/>
      </dsp:nvSpPr>
      <dsp:spPr>
        <a:xfrm rot="10800000">
          <a:off x="5093115" y="3472068"/>
          <a:ext cx="349131" cy="443626"/>
        </a:xfrm>
        <a:prstGeom prst="rightArrow">
          <a:avLst>
            <a:gd name="adj1" fmla="val 60000"/>
            <a:gd name="adj2" fmla="val 50000"/>
          </a:avLst>
        </a:prstGeom>
        <a:solidFill>
          <a:schemeClr val="accent4">
            <a:hueOff val="0"/>
            <a:satOff val="0"/>
            <a:lumOff val="0"/>
            <a:alphaOff val="0"/>
          </a:schemeClr>
        </a:solidFill>
        <a:ln w="1905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5197854" y="3560793"/>
        <a:ext cx="244392" cy="266176"/>
      </dsp:txXfrm>
    </dsp:sp>
    <dsp:sp modelId="{A568C98C-01BF-4F06-9C3F-BD2660F8B92B}">
      <dsp:nvSpPr>
        <dsp:cNvPr id="0" name=""/>
        <dsp:cNvSpPr/>
      </dsp:nvSpPr>
      <dsp:spPr>
        <a:xfrm>
          <a:off x="3613980" y="3036656"/>
          <a:ext cx="1314449" cy="1314449"/>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cs-CZ" sz="1800" kern="1200" dirty="0"/>
            <a:t>Sensing</a:t>
          </a:r>
          <a:endParaRPr lang="en-US" sz="1800" kern="1200" dirty="0"/>
        </a:p>
      </dsp:txBody>
      <dsp:txXfrm>
        <a:off x="3806477" y="3229153"/>
        <a:ext cx="929455" cy="929455"/>
      </dsp:txXfrm>
    </dsp:sp>
    <dsp:sp modelId="{270C3FDD-A1F3-49F7-84CA-D659410CE81C}">
      <dsp:nvSpPr>
        <dsp:cNvPr id="0" name=""/>
        <dsp:cNvSpPr/>
      </dsp:nvSpPr>
      <dsp:spPr>
        <a:xfrm rot="15120000">
          <a:off x="3794818" y="2543158"/>
          <a:ext cx="349131" cy="443626"/>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3863371" y="2681689"/>
        <a:ext cx="244392" cy="266176"/>
      </dsp:txXfrm>
    </dsp:sp>
    <dsp:sp modelId="{9D06CAE0-710D-4ECF-A090-6D2EA1EE984E}">
      <dsp:nvSpPr>
        <dsp:cNvPr id="0" name=""/>
        <dsp:cNvSpPr/>
      </dsp:nvSpPr>
      <dsp:spPr>
        <a:xfrm>
          <a:off x="3004231" y="1160042"/>
          <a:ext cx="1314449" cy="1314449"/>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State Inference</a:t>
          </a:r>
        </a:p>
      </dsp:txBody>
      <dsp:txXfrm>
        <a:off x="3196728" y="1352539"/>
        <a:ext cx="929455" cy="929455"/>
      </dsp:txXfrm>
    </dsp:sp>
    <dsp:sp modelId="{A5C963E7-3DFE-4028-9297-AFDEC1F36AE3}">
      <dsp:nvSpPr>
        <dsp:cNvPr id="0" name=""/>
        <dsp:cNvSpPr/>
      </dsp:nvSpPr>
      <dsp:spPr>
        <a:xfrm rot="19440000">
          <a:off x="4277068" y="1021356"/>
          <a:ext cx="349131" cy="443626"/>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4287070" y="1140863"/>
        <a:ext cx="244392" cy="266176"/>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7T07:53:19.173"/>
    </inkml:context>
    <inkml:brush xml:id="br0">
      <inkml:brushProperty name="width" value="0.025" units="cm"/>
      <inkml:brushProperty name="height" value="0.025" units="cm"/>
      <inkml:brushProperty name="color" value="#004F8B"/>
      <inkml:brushProperty name="ignorePressure" value="1"/>
    </inkml:brush>
  </inkml:definitions>
  <inkml:trace contextRef="#ctx0" brushRef="#br0">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12T15:21:51.733"/>
    </inkml:context>
    <inkml:brush xml:id="br0">
      <inkml:brushProperty name="width" value="0.025" units="cm"/>
      <inkml:brushProperty name="height" value="0.025" units="cm"/>
      <inkml:brushProperty name="color" value="#849398"/>
      <inkml:brushProperty name="ignorePressure" value="1"/>
    </inkml:brush>
  </inkml:definitions>
  <inkml:trace contextRef="#ctx0" brushRef="#br0">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706179-C027-4AD7-9252-46632B35B140}" type="datetimeFigureOut">
              <a:rPr lang="en-US" smtClean="0"/>
              <a:t>2023-03-13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1E0AB-C160-47E1-9D6F-D8F70C421504}" type="slidenum">
              <a:rPr lang="en-US" smtClean="0"/>
              <a:t>‹#›</a:t>
            </a:fld>
            <a:endParaRPr lang="en-US"/>
          </a:p>
        </p:txBody>
      </p:sp>
    </p:spTree>
    <p:extLst>
      <p:ext uri="{BB962C8B-B14F-4D97-AF65-F5344CB8AC3E}">
        <p14:creationId xmlns:p14="http://schemas.microsoft.com/office/powerpoint/2010/main" val="1446904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1E0AB-C160-47E1-9D6F-D8F70C421504}" type="slidenum">
              <a:rPr lang="en-US" smtClean="0"/>
              <a:t>9</a:t>
            </a:fld>
            <a:endParaRPr lang="en-US"/>
          </a:p>
        </p:txBody>
      </p:sp>
    </p:spTree>
    <p:extLst>
      <p:ext uri="{BB962C8B-B14F-4D97-AF65-F5344CB8AC3E}">
        <p14:creationId xmlns:p14="http://schemas.microsoft.com/office/powerpoint/2010/main" val="4070352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99"/>
              <a:t>Planning problems require decisions about </a:t>
            </a:r>
            <a:r>
              <a:rPr lang="en-US" sz="1999" i="1"/>
              <a:t>how</a:t>
            </a:r>
            <a:r>
              <a:rPr lang="en-US" sz="1999"/>
              <a:t> to achieve goals (selection of the right actions), </a:t>
            </a:r>
            <a:r>
              <a:rPr lang="en-US" sz="1999" i="1"/>
              <a:t>what</a:t>
            </a:r>
            <a:r>
              <a:rPr lang="en-US" sz="1999"/>
              <a:t> resources to use to perform those actions and </a:t>
            </a:r>
            <a:r>
              <a:rPr lang="en-US" sz="1999" i="1"/>
              <a:t>when</a:t>
            </a:r>
            <a:r>
              <a:rPr lang="en-US" sz="1999"/>
              <a:t> to perform the actions</a:t>
            </a:r>
          </a:p>
          <a:p>
            <a:endParaRPr lang="en-US" sz="1999"/>
          </a:p>
          <a:p>
            <a:r>
              <a:rPr lang="en-US" sz="1999"/>
              <a:t>Challenges: </a:t>
            </a:r>
          </a:p>
          <a:p>
            <a:pPr lvl="1"/>
            <a:r>
              <a:rPr lang="en-US" sz="1999"/>
              <a:t>For some problems, the </a:t>
            </a:r>
            <a:r>
              <a:rPr lang="en-US" sz="1999" i="1"/>
              <a:t>how</a:t>
            </a:r>
            <a:r>
              <a:rPr lang="en-US" sz="1999"/>
              <a:t> decisions are already made, but the </a:t>
            </a:r>
            <a:r>
              <a:rPr lang="en-US" sz="1999" i="1"/>
              <a:t>what</a:t>
            </a:r>
            <a:r>
              <a:rPr lang="en-US" sz="1999"/>
              <a:t> and </a:t>
            </a:r>
            <a:r>
              <a:rPr lang="en-US" sz="1999" i="1"/>
              <a:t>when </a:t>
            </a:r>
            <a:r>
              <a:rPr lang="en-US" sz="1999"/>
              <a:t>are critical (scheduling); scaling is vital</a:t>
            </a:r>
          </a:p>
          <a:p>
            <a:pPr lvl="1"/>
            <a:r>
              <a:rPr lang="en-US" sz="1999"/>
              <a:t>Targeting applications that involve more metric resources (</a:t>
            </a:r>
            <a:r>
              <a:rPr lang="en-US" sz="1999" err="1"/>
              <a:t>eg</a:t>
            </a:r>
            <a:r>
              <a:rPr lang="en-US" sz="1999"/>
              <a:t> carbon costs) requires greater sophistication in handling numeric constraints</a:t>
            </a:r>
          </a:p>
          <a:p>
            <a:pPr lvl="1"/>
            <a:r>
              <a:rPr lang="en-US" sz="1999"/>
              <a:t>Modeling physics is hard – where the planner has to reason about complex physics, it needs to use existing external models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0000"/>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0000"/>
                </a:solidFill>
              </a:rPr>
              <a:t>Although Rubik's cube is a "toy" example, I think that there is some benefit in that particular corner being seen as quite an artificial extreme – there are few problems that are entirely 'how' with no concern for 'what' or 'when’</a:t>
            </a:r>
          </a:p>
          <a:p>
            <a:endParaRPr lang="en-US"/>
          </a:p>
        </p:txBody>
      </p:sp>
      <p:sp>
        <p:nvSpPr>
          <p:cNvPr id="4" name="Slide Number Placeholder 3"/>
          <p:cNvSpPr>
            <a:spLocks noGrp="1"/>
          </p:cNvSpPr>
          <p:nvPr>
            <p:ph type="sldNum" sz="quarter" idx="5"/>
          </p:nvPr>
        </p:nvSpPr>
        <p:spPr/>
        <p:txBody>
          <a:bodyPr/>
          <a:lstStyle/>
          <a:p>
            <a:fld id="{0AC85356-8EF9-3549-8954-7179E79A155B}" type="slidenum">
              <a:rPr lang="en-US" smtClean="0"/>
              <a:t>16</a:t>
            </a:fld>
            <a:endParaRPr lang="en-US"/>
          </a:p>
        </p:txBody>
      </p:sp>
    </p:spTree>
    <p:extLst>
      <p:ext uri="{BB962C8B-B14F-4D97-AF65-F5344CB8AC3E}">
        <p14:creationId xmlns:p14="http://schemas.microsoft.com/office/powerpoint/2010/main" val="1913465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Planning is more versatile (takes more sophisticated and elaborated models); scheduling scales much better.</a:t>
            </a:r>
          </a:p>
          <a:p>
            <a:endParaRPr lang="en-US"/>
          </a:p>
          <a:p>
            <a:r>
              <a:rPr lang="en-US"/>
              <a:t>We should note that there is often a challenging difference in scale: the schedules often have 100s of actions, while plans</a:t>
            </a:r>
            <a:r>
              <a:rPr lang="en-US" baseline="0"/>
              <a:t> are often only 10s of actions.</a:t>
            </a:r>
          </a:p>
          <a:p>
            <a:endParaRPr lang="en-US" baseline="0"/>
          </a:p>
          <a:p>
            <a:r>
              <a:rPr lang="en-US" baseline="0"/>
              <a:t>Less to decide? Scales to much larger problems.</a:t>
            </a:r>
            <a:endParaRPr lang="en-US"/>
          </a:p>
        </p:txBody>
      </p:sp>
      <p:sp>
        <p:nvSpPr>
          <p:cNvPr id="4" name="Slide Number Placeholder 3"/>
          <p:cNvSpPr>
            <a:spLocks noGrp="1"/>
          </p:cNvSpPr>
          <p:nvPr>
            <p:ph type="sldNum" sz="quarter" idx="10"/>
          </p:nvPr>
        </p:nvSpPr>
        <p:spPr/>
        <p:txBody>
          <a:bodyPr/>
          <a:lstStyle/>
          <a:p>
            <a:fld id="{0AC85356-8EF9-3549-8954-7179E79A155B}" type="slidenum">
              <a:rPr lang="en-US" smtClean="0"/>
              <a:t>17</a:t>
            </a:fld>
            <a:endParaRPr lang="en-US"/>
          </a:p>
        </p:txBody>
      </p:sp>
    </p:spTree>
    <p:extLst>
      <p:ext uri="{BB962C8B-B14F-4D97-AF65-F5344CB8AC3E}">
        <p14:creationId xmlns:p14="http://schemas.microsoft.com/office/powerpoint/2010/main" val="2275556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to show in practice, how do the different solvers work. </a:t>
            </a:r>
          </a:p>
          <a:p>
            <a:endParaRPr lang="en-US"/>
          </a:p>
          <a:p>
            <a:r>
              <a:rPr lang="en-US"/>
              <a:t>Planning starts with an empty plan and looks for suitable actions that lead to the given goal. It searches in the action space as well as the resource space and the timeline.</a:t>
            </a:r>
          </a:p>
          <a:p>
            <a:endParaRPr lang="en-US"/>
          </a:p>
          <a:p>
            <a:r>
              <a:rPr lang="en-US"/>
              <a:t>In contrast, Scheduling (on the right) is given the list of tasks (e.g. “drill a well”) and optimizes the resource assignment as well as the timing and order of the tasks.</a:t>
            </a:r>
          </a:p>
          <a:p>
            <a:endParaRPr lang="en-US"/>
          </a:p>
          <a:p>
            <a:r>
              <a:rPr lang="en-US"/>
              <a:t>And just to avoid confusion: no end-user is interested in seeing the inner workings on the left – the interface for the wireline engineer or the driller looks like </a:t>
            </a:r>
            <a:r>
              <a:rPr lang="en-US" i="1"/>
              <a:t>this.</a:t>
            </a:r>
          </a:p>
        </p:txBody>
      </p:sp>
      <p:sp>
        <p:nvSpPr>
          <p:cNvPr id="4" name="Slide Number Placeholder 3"/>
          <p:cNvSpPr>
            <a:spLocks noGrp="1"/>
          </p:cNvSpPr>
          <p:nvPr>
            <p:ph type="sldNum" sz="quarter" idx="5"/>
          </p:nvPr>
        </p:nvSpPr>
        <p:spPr/>
        <p:txBody>
          <a:bodyPr/>
          <a:lstStyle/>
          <a:p>
            <a:fld id="{0AC85356-8EF9-3549-8954-7179E79A155B}" type="slidenum">
              <a:rPr lang="en-US" smtClean="0"/>
              <a:t>18</a:t>
            </a:fld>
            <a:endParaRPr lang="en-US"/>
          </a:p>
        </p:txBody>
      </p:sp>
    </p:spTree>
    <p:extLst>
      <p:ext uri="{BB962C8B-B14F-4D97-AF65-F5344CB8AC3E}">
        <p14:creationId xmlns:p14="http://schemas.microsoft.com/office/powerpoint/2010/main" val="1676719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a:t>
            </a:r>
            <a:r>
              <a:rPr lang="en-US" baseline="0" dirty="0"/>
              <a:t> does the </a:t>
            </a:r>
            <a:r>
              <a:rPr lang="en-US" i="1" baseline="0" dirty="0"/>
              <a:t>action language</a:t>
            </a:r>
            <a:r>
              <a:rPr lang="en-US" i="0" baseline="0" dirty="0"/>
              <a:t> look like? It consists of action declarations. Each action has a (pre-)condition and has effect. </a:t>
            </a:r>
          </a:p>
          <a:p>
            <a:r>
              <a:rPr lang="en-US" i="0" baseline="0" dirty="0"/>
              <a:t>Let’s take the </a:t>
            </a:r>
            <a:r>
              <a:rPr lang="en-US" i="1" baseline="0" dirty="0"/>
              <a:t>transportation domain</a:t>
            </a:r>
            <a:r>
              <a:rPr lang="en-US" i="0" baseline="0" dirty="0"/>
              <a:t> example and define the</a:t>
            </a:r>
            <a:r>
              <a:rPr lang="en-US" i="1" baseline="0" dirty="0"/>
              <a:t> drive </a:t>
            </a:r>
            <a:r>
              <a:rPr lang="en-US" i="0" baseline="0" dirty="0"/>
              <a:t>action. </a:t>
            </a:r>
          </a:p>
          <a:p>
            <a:r>
              <a:rPr lang="en-US" i="0" baseline="0" dirty="0"/>
              <a:t>Pre-conditions must be met before the action is allowed to start. </a:t>
            </a:r>
          </a:p>
          <a:p>
            <a:r>
              <a:rPr lang="en-US" i="0" baseline="0" dirty="0"/>
              <a:t>Suppose we start the action i.e. we start driving, then further conditions must be met throughout the driving activity. When any of them fails, the activity and consequently the plan shall fail. Often such conditions are based on measurements. Some of them can be measured directly (fuel level), others are inferred indirectly (sleepiness). </a:t>
            </a:r>
          </a:p>
          <a:p>
            <a:r>
              <a:rPr lang="en-US" i="0" baseline="0" dirty="0"/>
              <a:t>Then the action has effects. Some effects happen when the action start, some progressively through out and some after the action stops. </a:t>
            </a:r>
          </a:p>
          <a:p>
            <a:endParaRPr lang="en-US" i="0" baseline="0" dirty="0"/>
          </a:p>
          <a:p>
            <a:r>
              <a:rPr lang="en-US" i="0" baseline="0" dirty="0"/>
              <a:t>Domains may contain dozens or hundreds of actions to describe the real world. The main task is to pick the right level of abstraction/granularity to keep the modeling convenient (i.e. domain maintainable) and planning efficient.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C1A328-0FA9-4C37-8D9C-B2F69A98CC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5734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https://web.microsoftstream.com/video/3bff7770-7a16-4eb2-be22-fcae71a27544?st=258</a:t>
            </a:r>
            <a:endParaRPr lang="cs-CZ" dirty="0"/>
          </a:p>
          <a:p>
            <a:endParaRPr lang="en-US" dirty="0"/>
          </a:p>
          <a:p>
            <a:r>
              <a:rPr lang="en-US" dirty="0"/>
              <a:t>code c:\NotBackedUp\c\VSTS\git\ai-planning-xpop-tutorial\hello-world2</a:t>
            </a:r>
          </a:p>
          <a:p>
            <a:endParaRPr lang="en-US" dirty="0"/>
          </a:p>
          <a:p>
            <a:r>
              <a:rPr lang="en-US" dirty="0" err="1"/>
              <a:t>atomics.xpd</a:t>
            </a:r>
            <a:r>
              <a:rPr lang="en-US" dirty="0"/>
              <a:t> -&gt; right click, Open XPOP in context of .</a:t>
            </a:r>
            <a:r>
              <a:rPr lang="en-US" dirty="0" err="1"/>
              <a:t>xpd</a:t>
            </a:r>
            <a:endParaRPr lang="en-US" dirty="0"/>
          </a:p>
        </p:txBody>
      </p:sp>
      <p:sp>
        <p:nvSpPr>
          <p:cNvPr id="4" name="Slide Number Placeholder 3"/>
          <p:cNvSpPr>
            <a:spLocks noGrp="1"/>
          </p:cNvSpPr>
          <p:nvPr>
            <p:ph type="sldNum" sz="quarter" idx="5"/>
          </p:nvPr>
        </p:nvSpPr>
        <p:spPr/>
        <p:txBody>
          <a:bodyPr/>
          <a:lstStyle/>
          <a:p>
            <a:fld id="{9ED1E0AB-C160-47E1-9D6F-D8F70C421504}" type="slidenum">
              <a:rPr lang="en-US" smtClean="0"/>
              <a:t>37</a:t>
            </a:fld>
            <a:endParaRPr lang="en-US"/>
          </a:p>
        </p:txBody>
      </p:sp>
    </p:spTree>
    <p:extLst>
      <p:ext uri="{BB962C8B-B14F-4D97-AF65-F5344CB8AC3E}">
        <p14:creationId xmlns:p14="http://schemas.microsoft.com/office/powerpoint/2010/main" val="2043295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code c:\NotBackedUp\c\GitHub\vscode-btree\node_modules\behavior_tree_service\sample.tree </a:t>
            </a:r>
          </a:p>
          <a:p>
            <a:endParaRPr lang="en-US" dirty="0"/>
          </a:p>
          <a:p>
            <a:r>
              <a:rPr lang="en-US" dirty="0"/>
              <a:t>C:\NotBackedUp\c\VSTS\git\ai-planning-service\run.cmd</a:t>
            </a:r>
          </a:p>
          <a:p>
            <a:endParaRPr lang="en-US" dirty="0"/>
          </a:p>
          <a:p>
            <a:r>
              <a:rPr lang="en-US" dirty="0"/>
              <a:t>code c:\NotBackedUp\c\GitHub\vscode-pddl-samples </a:t>
            </a:r>
          </a:p>
          <a:p>
            <a:endParaRPr lang="en-US" dirty="0"/>
          </a:p>
          <a:p>
            <a:r>
              <a:rPr lang="en-US" dirty="0"/>
              <a:t>code c:\NotBackedUp\c\VSTS\git\ai-planning-xpop-tutorial </a:t>
            </a:r>
          </a:p>
          <a:p>
            <a:endParaRPr lang="en-US" dirty="0"/>
          </a:p>
          <a:p>
            <a:r>
              <a:rPr lang="en-US"/>
              <a:t>code c:\NotBackedUp\c\VSTS\git\ai-planning-xpop-tutorial\hello-world2</a:t>
            </a:r>
          </a:p>
        </p:txBody>
      </p:sp>
      <p:sp>
        <p:nvSpPr>
          <p:cNvPr id="4" name="Slide Number Placeholder 3"/>
          <p:cNvSpPr>
            <a:spLocks noGrp="1"/>
          </p:cNvSpPr>
          <p:nvPr>
            <p:ph type="sldNum" sz="quarter" idx="5"/>
          </p:nvPr>
        </p:nvSpPr>
        <p:spPr/>
        <p:txBody>
          <a:bodyPr/>
          <a:lstStyle/>
          <a:p>
            <a:fld id="{9ED1E0AB-C160-47E1-9D6F-D8F70C421504}" type="slidenum">
              <a:rPr lang="en-US" smtClean="0"/>
              <a:t>45</a:t>
            </a:fld>
            <a:endParaRPr lang="en-US"/>
          </a:p>
        </p:txBody>
      </p:sp>
    </p:spTree>
    <p:extLst>
      <p:ext uri="{BB962C8B-B14F-4D97-AF65-F5344CB8AC3E}">
        <p14:creationId xmlns:p14="http://schemas.microsoft.com/office/powerpoint/2010/main" val="883269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2.emf"/><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6D947-5A3E-0AB8-E9AB-F821F3F9E9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F430C9-4A90-54B8-12C5-4966FEF454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198D89-7772-28EB-38F3-B83185C1B17E}"/>
              </a:ext>
            </a:extLst>
          </p:cNvPr>
          <p:cNvSpPr>
            <a:spLocks noGrp="1"/>
          </p:cNvSpPr>
          <p:nvPr>
            <p:ph type="dt" sz="half" idx="10"/>
          </p:nvPr>
        </p:nvSpPr>
        <p:spPr/>
        <p:txBody>
          <a:bodyPr/>
          <a:lstStyle/>
          <a:p>
            <a:fld id="{12E8D279-0056-47F1-85D4-D1A4F4779954}" type="datetimeFigureOut">
              <a:rPr lang="en-US" smtClean="0"/>
              <a:t>2023-03-13</a:t>
            </a:fld>
            <a:endParaRPr lang="en-US"/>
          </a:p>
        </p:txBody>
      </p:sp>
      <p:sp>
        <p:nvSpPr>
          <p:cNvPr id="5" name="Footer Placeholder 4">
            <a:extLst>
              <a:ext uri="{FF2B5EF4-FFF2-40B4-BE49-F238E27FC236}">
                <a16:creationId xmlns:a16="http://schemas.microsoft.com/office/drawing/2014/main" id="{4DAF7AE4-489B-D6F7-D482-9EA51D8AEA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7541E1-BA22-7E74-1587-AB88B1398C4B}"/>
              </a:ext>
            </a:extLst>
          </p:cNvPr>
          <p:cNvSpPr>
            <a:spLocks noGrp="1"/>
          </p:cNvSpPr>
          <p:nvPr>
            <p:ph type="sldNum" sz="quarter" idx="12"/>
          </p:nvPr>
        </p:nvSpPr>
        <p:spPr/>
        <p:txBody>
          <a:bodyPr/>
          <a:lstStyle/>
          <a:p>
            <a:fld id="{35F24D54-7BCD-4585-9043-C662DAA8BE07}" type="slidenum">
              <a:rPr lang="en-US" smtClean="0"/>
              <a:t>‹#›</a:t>
            </a:fld>
            <a:endParaRPr lang="en-US"/>
          </a:p>
        </p:txBody>
      </p:sp>
    </p:spTree>
    <p:extLst>
      <p:ext uri="{BB962C8B-B14F-4D97-AF65-F5344CB8AC3E}">
        <p14:creationId xmlns:p14="http://schemas.microsoft.com/office/powerpoint/2010/main" val="2863387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AB113-8EEB-DD4D-8B9B-4BD59D7B70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51A3B8-BFDB-D5CF-6932-45A8FF33A1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9B60B3-A4AD-0198-997F-79842581AC35}"/>
              </a:ext>
            </a:extLst>
          </p:cNvPr>
          <p:cNvSpPr>
            <a:spLocks noGrp="1"/>
          </p:cNvSpPr>
          <p:nvPr>
            <p:ph type="dt" sz="half" idx="10"/>
          </p:nvPr>
        </p:nvSpPr>
        <p:spPr/>
        <p:txBody>
          <a:bodyPr/>
          <a:lstStyle/>
          <a:p>
            <a:fld id="{12E8D279-0056-47F1-85D4-D1A4F4779954}" type="datetimeFigureOut">
              <a:rPr lang="en-US" smtClean="0"/>
              <a:t>2023-03-13</a:t>
            </a:fld>
            <a:endParaRPr lang="en-US"/>
          </a:p>
        </p:txBody>
      </p:sp>
      <p:sp>
        <p:nvSpPr>
          <p:cNvPr id="5" name="Footer Placeholder 4">
            <a:extLst>
              <a:ext uri="{FF2B5EF4-FFF2-40B4-BE49-F238E27FC236}">
                <a16:creationId xmlns:a16="http://schemas.microsoft.com/office/drawing/2014/main" id="{3CED55B5-721A-A309-EC95-FBFE94872F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0AE540-2E38-9BE4-C5E0-EDA3A10B1292}"/>
              </a:ext>
            </a:extLst>
          </p:cNvPr>
          <p:cNvSpPr>
            <a:spLocks noGrp="1"/>
          </p:cNvSpPr>
          <p:nvPr>
            <p:ph type="sldNum" sz="quarter" idx="12"/>
          </p:nvPr>
        </p:nvSpPr>
        <p:spPr/>
        <p:txBody>
          <a:bodyPr/>
          <a:lstStyle/>
          <a:p>
            <a:fld id="{35F24D54-7BCD-4585-9043-C662DAA8BE07}" type="slidenum">
              <a:rPr lang="en-US" smtClean="0"/>
              <a:t>‹#›</a:t>
            </a:fld>
            <a:endParaRPr lang="en-US"/>
          </a:p>
        </p:txBody>
      </p:sp>
    </p:spTree>
    <p:extLst>
      <p:ext uri="{BB962C8B-B14F-4D97-AF65-F5344CB8AC3E}">
        <p14:creationId xmlns:p14="http://schemas.microsoft.com/office/powerpoint/2010/main" val="2991500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8B71A4-1285-DD4B-D92A-7BEFE6FD42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60F191-B4E8-2C61-98BB-A5B722FEE3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E40A13-80E5-678A-75AD-659441F9319F}"/>
              </a:ext>
            </a:extLst>
          </p:cNvPr>
          <p:cNvSpPr>
            <a:spLocks noGrp="1"/>
          </p:cNvSpPr>
          <p:nvPr>
            <p:ph type="dt" sz="half" idx="10"/>
          </p:nvPr>
        </p:nvSpPr>
        <p:spPr/>
        <p:txBody>
          <a:bodyPr/>
          <a:lstStyle/>
          <a:p>
            <a:fld id="{12E8D279-0056-47F1-85D4-D1A4F4779954}" type="datetimeFigureOut">
              <a:rPr lang="en-US" smtClean="0"/>
              <a:t>2023-03-13</a:t>
            </a:fld>
            <a:endParaRPr lang="en-US"/>
          </a:p>
        </p:txBody>
      </p:sp>
      <p:sp>
        <p:nvSpPr>
          <p:cNvPr id="5" name="Footer Placeholder 4">
            <a:extLst>
              <a:ext uri="{FF2B5EF4-FFF2-40B4-BE49-F238E27FC236}">
                <a16:creationId xmlns:a16="http://schemas.microsoft.com/office/drawing/2014/main" id="{0A6D690C-0550-A250-E740-716FD0578B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0E60FF-59DD-9DFD-AD7C-CDEFCDFAC0CF}"/>
              </a:ext>
            </a:extLst>
          </p:cNvPr>
          <p:cNvSpPr>
            <a:spLocks noGrp="1"/>
          </p:cNvSpPr>
          <p:nvPr>
            <p:ph type="sldNum" sz="quarter" idx="12"/>
          </p:nvPr>
        </p:nvSpPr>
        <p:spPr/>
        <p:txBody>
          <a:bodyPr/>
          <a:lstStyle/>
          <a:p>
            <a:fld id="{35F24D54-7BCD-4585-9043-C662DAA8BE07}" type="slidenum">
              <a:rPr lang="en-US" smtClean="0"/>
              <a:t>‹#›</a:t>
            </a:fld>
            <a:endParaRPr lang="en-US"/>
          </a:p>
        </p:txBody>
      </p:sp>
    </p:spTree>
    <p:extLst>
      <p:ext uri="{BB962C8B-B14F-4D97-AF65-F5344CB8AC3E}">
        <p14:creationId xmlns:p14="http://schemas.microsoft.com/office/powerpoint/2010/main" val="20548915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457200" y="457201"/>
            <a:ext cx="11277600" cy="381896"/>
          </a:xfrm>
          <a:prstGeom prst="rect">
            <a:avLst/>
          </a:prstGeom>
        </p:spPr>
        <p:txBody>
          <a:bodyPr lIns="0" tIns="0" rIns="0" bIns="0"/>
          <a:lstStyle>
            <a:lvl1pPr>
              <a:defRPr sz="3200">
                <a:solidFill>
                  <a:schemeClr val="tx1"/>
                </a:solidFill>
              </a:defRPr>
            </a:lvl1pPr>
          </a:lstStyle>
          <a:p>
            <a:r>
              <a:rPr lang="en-US"/>
              <a:t>CLICK TO EDIT MASTER TITLE STYLE</a:t>
            </a:r>
          </a:p>
        </p:txBody>
      </p:sp>
      <p:sp>
        <p:nvSpPr>
          <p:cNvPr id="7" name="Content Placeholder 6"/>
          <p:cNvSpPr>
            <a:spLocks noGrp="1"/>
          </p:cNvSpPr>
          <p:nvPr>
            <p:ph sz="quarter" idx="10"/>
          </p:nvPr>
        </p:nvSpPr>
        <p:spPr>
          <a:xfrm>
            <a:off x="457200" y="1143000"/>
            <a:ext cx="11277600" cy="4494007"/>
          </a:xfrm>
          <a:prstGeom prst="rect">
            <a:avLst/>
          </a:prstGeom>
        </p:spPr>
        <p:txBody>
          <a:bodyPr lIns="0" tIns="0" rIns="0" bIns="0"/>
          <a:lstStyle>
            <a:lvl1pPr marL="9525" indent="0">
              <a:buClr>
                <a:srgbClr val="3D5FA1"/>
              </a:buClr>
              <a:buNone/>
              <a:tabLst/>
              <a:defRPr sz="2800" b="0" i="0">
                <a:solidFill>
                  <a:schemeClr val="tx1"/>
                </a:solidFill>
                <a:latin typeface="Arial Narrow" charset="0"/>
                <a:ea typeface="Arial Narrow" charset="0"/>
                <a:cs typeface="Arial Narrow" charset="0"/>
              </a:defRPr>
            </a:lvl1pPr>
            <a:lvl2pPr marL="533400" indent="-288925">
              <a:buClr>
                <a:srgbClr val="3D5FA1"/>
              </a:buClr>
              <a:buSzPct val="110000"/>
              <a:buFont typeface="LucidaGrande" charset="0"/>
              <a:buChar char="▸"/>
              <a:tabLst/>
              <a:defRPr sz="2800" b="0" i="0">
                <a:solidFill>
                  <a:schemeClr val="tx1"/>
                </a:solidFill>
                <a:latin typeface="Arial Narrow" charset="0"/>
                <a:ea typeface="Arial Narrow" charset="0"/>
                <a:cs typeface="Arial Narrow" charset="0"/>
              </a:defRPr>
            </a:lvl2pPr>
            <a:lvl3pPr marL="874713" indent="-288925">
              <a:buClr>
                <a:srgbClr val="3D5FA1"/>
              </a:buClr>
              <a:buSzPct val="101000"/>
              <a:buFont typeface="Arial" charset="0"/>
              <a:buChar char="•"/>
              <a:tabLst/>
              <a:defRPr sz="2800" b="0" i="0">
                <a:solidFill>
                  <a:schemeClr val="tx1"/>
                </a:solidFill>
                <a:latin typeface="Arial Narrow" charset="0"/>
                <a:ea typeface="Arial Narrow" charset="0"/>
                <a:cs typeface="Arial Narrow" charset="0"/>
              </a:defRPr>
            </a:lvl3pPr>
            <a:lvl4pPr marL="9525" indent="0">
              <a:buNone/>
              <a:tabLst/>
              <a:defRPr sz="2800" b="0" i="0">
                <a:solidFill>
                  <a:schemeClr val="tx1"/>
                </a:solidFill>
                <a:latin typeface="Arial Narrow" charset="0"/>
                <a:ea typeface="Arial Narrow" charset="0"/>
                <a:cs typeface="Arial Narrow" charset="0"/>
              </a:defRPr>
            </a:lvl4pPr>
            <a:lvl5pPr marL="9525" indent="0">
              <a:buNone/>
              <a:tabLst/>
              <a:defRPr sz="2800" b="0" i="0">
                <a:solidFill>
                  <a:schemeClr val="tx1"/>
                </a:solidFill>
                <a:latin typeface="Arial Narrow" charset="0"/>
                <a:ea typeface="Arial Narrow" charset="0"/>
                <a:cs typeface="Arial Narrow" charset="0"/>
              </a:defRPr>
            </a:lvl5pPr>
          </a:lstStyle>
          <a:p>
            <a:pPr lvl="0"/>
            <a:r>
              <a:rPr lang="en-US"/>
              <a:t>Click to edit Master text styles</a:t>
            </a:r>
          </a:p>
          <a:p>
            <a:pPr lvl="1"/>
            <a:r>
              <a:rPr lang="en-US"/>
              <a:t>Second level</a:t>
            </a:r>
          </a:p>
          <a:p>
            <a:pPr lvl="2"/>
            <a:r>
              <a:rPr lang="en-US"/>
              <a:t>Third level</a:t>
            </a:r>
          </a:p>
        </p:txBody>
      </p:sp>
      <p:sp>
        <p:nvSpPr>
          <p:cNvPr id="6" name="Content Placeholder 5"/>
          <p:cNvSpPr>
            <a:spLocks noGrp="1"/>
          </p:cNvSpPr>
          <p:nvPr>
            <p:ph sz="quarter" idx="11" hasCustomPrompt="1"/>
          </p:nvPr>
        </p:nvSpPr>
        <p:spPr>
          <a:xfrm>
            <a:off x="0" y="6400800"/>
            <a:ext cx="530225" cy="217488"/>
          </a:xfrm>
          <a:prstGeom prst="rect">
            <a:avLst/>
          </a:prstGeom>
        </p:spPr>
        <p:txBody>
          <a:bodyPr/>
          <a:lstStyle>
            <a:lvl1pPr marL="0" indent="0">
              <a:buNone/>
              <a:defRPr sz="800"/>
            </a:lvl1pPr>
            <a:lvl2pPr>
              <a:defRPr sz="800"/>
            </a:lvl2pPr>
            <a:lvl3pPr>
              <a:defRPr sz="800"/>
            </a:lvl3pPr>
            <a:lvl4pPr>
              <a:defRPr sz="800"/>
            </a:lvl4pPr>
            <a:lvl5pPr>
              <a:defRPr sz="800"/>
            </a:lvl5pPr>
          </a:lstStyle>
          <a:p>
            <a:pPr lvl="0"/>
            <a:fld id="{D79761D7-855B-4842-9267-FBF05E823F75}" type="slidenum">
              <a:rPr lang="en-US" smtClean="0"/>
              <a:t>‹#›</a:t>
            </a:fld>
            <a:endParaRPr lang="en-US"/>
          </a:p>
        </p:txBody>
      </p:sp>
    </p:spTree>
    <p:extLst>
      <p:ext uri="{BB962C8B-B14F-4D97-AF65-F5344CB8AC3E}">
        <p14:creationId xmlns:p14="http://schemas.microsoft.com/office/powerpoint/2010/main" val="1968735667"/>
      </p:ext>
    </p:extLst>
  </p:cSld>
  <p:clrMapOvr>
    <a:masterClrMapping/>
  </p:clrMapOvr>
  <p:extLst>
    <p:ext uri="{DCECCB84-F9BA-43D5-87BE-67443E8EF086}">
      <p15:sldGuideLst xmlns:p15="http://schemas.microsoft.com/office/powerpoint/2012/main">
        <p15:guide id="1" orient="horz" pos="72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3"/>
                </a:solidFill>
              </a:defRPr>
            </a:lvl1pPr>
          </a:lstStyle>
          <a:p>
            <a:r>
              <a:rPr lang="en-US"/>
              <a:t>Click To Edit Master Title Style</a:t>
            </a:r>
          </a:p>
        </p:txBody>
      </p:sp>
      <p:sp>
        <p:nvSpPr>
          <p:cNvPr id="5" name="Content Placeholder 4"/>
          <p:cNvSpPr>
            <a:spLocks noGrp="1"/>
          </p:cNvSpPr>
          <p:nvPr>
            <p:ph sz="quarter" idx="10"/>
          </p:nvPr>
        </p:nvSpPr>
        <p:spPr>
          <a:xfrm>
            <a:off x="381002" y="990600"/>
            <a:ext cx="9524998" cy="49608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Oval 2">
            <a:extLst>
              <a:ext uri="{FF2B5EF4-FFF2-40B4-BE49-F238E27FC236}">
                <a16:creationId xmlns:a16="http://schemas.microsoft.com/office/drawing/2014/main" id="{1F795666-34D9-4D18-989B-6702DD2107ED}"/>
              </a:ext>
            </a:extLst>
          </p:cNvPr>
          <p:cNvSpPr/>
          <p:nvPr userDrawn="1"/>
        </p:nvSpPr>
        <p:spPr>
          <a:xfrm>
            <a:off x="10112188" y="4249271"/>
            <a:ext cx="1766047" cy="17750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0137094"/>
      </p:ext>
    </p:extLst>
  </p:cSld>
  <p:clrMapOvr>
    <a:masterClrMapping/>
  </p:clrMapOvr>
  <p:extLst>
    <p:ext uri="{DCECCB84-F9BA-43D5-87BE-67443E8EF086}">
      <p15:sldGuideLst xmlns:p15="http://schemas.microsoft.com/office/powerpoint/2012/main">
        <p15:guide id="1" orient="horz" pos="624">
          <p15:clr>
            <a:srgbClr val="FBAE40"/>
          </p15:clr>
        </p15:guide>
        <p15:guide id="3" orient="horz" pos="374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22603" y="2754155"/>
            <a:ext cx="6707397" cy="1218795"/>
          </a:xfrm>
          <a:prstGeom prst="rect">
            <a:avLst/>
          </a:prstGeom>
        </p:spPr>
        <p:txBody>
          <a:bodyPr wrap="square" lIns="0" tIns="0" rIns="0" bIns="0" anchor="t" anchorCtr="0">
            <a:spAutoFit/>
          </a:bodyPr>
          <a:lstStyle>
            <a:lvl1pPr algn="l">
              <a:defRPr sz="4400"/>
            </a:lvl1pPr>
          </a:lstStyle>
          <a:p>
            <a:r>
              <a:rPr lang="en-US"/>
              <a:t>CLICK TO EDIT MASTER TITLE STYLE</a:t>
            </a:r>
          </a:p>
        </p:txBody>
      </p:sp>
      <p:sp>
        <p:nvSpPr>
          <p:cNvPr id="3" name="Subtitle 2"/>
          <p:cNvSpPr>
            <a:spLocks noGrp="1"/>
          </p:cNvSpPr>
          <p:nvPr>
            <p:ph type="subTitle" idx="1"/>
          </p:nvPr>
        </p:nvSpPr>
        <p:spPr>
          <a:xfrm>
            <a:off x="4722603" y="4216231"/>
            <a:ext cx="6707397" cy="365760"/>
          </a:xfrm>
          <a:prstGeom prst="rect">
            <a:avLst/>
          </a:prstGeom>
        </p:spPr>
        <p:txBody>
          <a:bodyPr lIns="0" tIns="0" rIns="0" bIns="0"/>
          <a:lstStyle>
            <a:lvl1pPr marL="0" indent="0" algn="l">
              <a:buNone/>
              <a:defRPr sz="2400" b="0" i="0">
                <a:solidFill>
                  <a:schemeClr val="tx1"/>
                </a:solidFill>
                <a:latin typeface="Arial Narrow" charset="0"/>
                <a:ea typeface="Arial Narrow" charset="0"/>
                <a:cs typeface="Arial Narrow"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29130333"/>
      </p:ext>
    </p:extLst>
  </p:cSld>
  <p:clrMapOvr>
    <a:masterClrMapping/>
  </p:clrMapOvr>
  <p:extLst>
    <p:ext uri="{DCECCB84-F9BA-43D5-87BE-67443E8EF086}">
      <p15:sldGuideLst xmlns:p15="http://schemas.microsoft.com/office/powerpoint/2012/main">
        <p15:guide id="1" pos="480">
          <p15:clr>
            <a:srgbClr val="FBAE40"/>
          </p15:clr>
        </p15:guide>
        <p15:guide id="2" pos="720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763791" y="2654636"/>
            <a:ext cx="6797039" cy="1218795"/>
          </a:xfrm>
          <a:prstGeom prst="rect">
            <a:avLst/>
          </a:prstGeom>
        </p:spPr>
        <p:txBody>
          <a:bodyPr wrap="square" lIns="0" tIns="0" rIns="0" bIns="0" anchor="b" anchorCtr="0">
            <a:spAutoFit/>
          </a:bodyPr>
          <a:lstStyle>
            <a:lvl1pPr algn="l">
              <a:defRPr sz="4400">
                <a:solidFill>
                  <a:schemeClr val="bg1"/>
                </a:solidFill>
              </a:defRPr>
            </a:lvl1pPr>
          </a:lstStyle>
          <a:p>
            <a:r>
              <a:rPr lang="en-US"/>
              <a:t>CLICK TO EDIT MASTER TITLE STYLE</a:t>
            </a:r>
          </a:p>
        </p:txBody>
      </p:sp>
      <p:sp>
        <p:nvSpPr>
          <p:cNvPr id="8" name="Subtitle 2"/>
          <p:cNvSpPr>
            <a:spLocks noGrp="1"/>
          </p:cNvSpPr>
          <p:nvPr>
            <p:ph type="subTitle" idx="1" hasCustomPrompt="1"/>
          </p:nvPr>
        </p:nvSpPr>
        <p:spPr>
          <a:xfrm>
            <a:off x="763792" y="4067561"/>
            <a:ext cx="6797038" cy="484094"/>
          </a:xfrm>
          <a:prstGeom prst="rect">
            <a:avLst/>
          </a:prstGeom>
        </p:spPr>
        <p:txBody>
          <a:bodyPr lIns="0" tIns="0" rIns="0" bIns="0"/>
          <a:lstStyle>
            <a:lvl1pPr marL="0" indent="0" algn="l">
              <a:buNone/>
              <a:defRPr sz="2400" b="0">
                <a:solidFill>
                  <a:schemeClr val="bg1"/>
                </a:solidFill>
                <a:latin typeface="Arial Narrow" charset="0"/>
                <a:ea typeface="Arial Narrow" charset="0"/>
                <a:cs typeface="Arial Narrow"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91972942"/>
      </p:ext>
    </p:extLst>
  </p:cSld>
  <p:clrMapOvr>
    <a:masterClrMapping/>
  </p:clrMapOvr>
  <p:extLst>
    <p:ext uri="{DCECCB84-F9BA-43D5-87BE-67443E8EF086}">
      <p15:sldGuideLst xmlns:p15="http://schemas.microsoft.com/office/powerpoint/2012/main">
        <p15:guide id="1" pos="4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457200" y="457201"/>
            <a:ext cx="11277600" cy="381896"/>
          </a:xfrm>
          <a:prstGeom prst="rect">
            <a:avLst/>
          </a:prstGeom>
        </p:spPr>
        <p:txBody>
          <a:bodyPr lIns="0" tIns="0" rIns="0" bIns="0"/>
          <a:lstStyle>
            <a:lvl1pPr>
              <a:defRPr sz="3200">
                <a:solidFill>
                  <a:schemeClr val="tx1"/>
                </a:solidFill>
              </a:defRPr>
            </a:lvl1pPr>
          </a:lstStyle>
          <a:p>
            <a:r>
              <a:rPr lang="en-US"/>
              <a:t>CLICK TO EDIT MASTER TITLE STYLE</a:t>
            </a:r>
          </a:p>
        </p:txBody>
      </p:sp>
      <p:sp>
        <p:nvSpPr>
          <p:cNvPr id="7" name="Content Placeholder 6"/>
          <p:cNvSpPr>
            <a:spLocks noGrp="1"/>
          </p:cNvSpPr>
          <p:nvPr>
            <p:ph sz="quarter" idx="10"/>
          </p:nvPr>
        </p:nvSpPr>
        <p:spPr>
          <a:xfrm>
            <a:off x="457200" y="1143000"/>
            <a:ext cx="11277600" cy="4494007"/>
          </a:xfrm>
          <a:prstGeom prst="rect">
            <a:avLst/>
          </a:prstGeom>
        </p:spPr>
        <p:txBody>
          <a:bodyPr lIns="0" tIns="0" rIns="0" bIns="0"/>
          <a:lstStyle>
            <a:lvl1pPr marL="9525" indent="0">
              <a:buClr>
                <a:srgbClr val="3D5FA1"/>
              </a:buClr>
              <a:buNone/>
              <a:tabLst/>
              <a:defRPr sz="2800" b="0" i="0">
                <a:solidFill>
                  <a:schemeClr val="tx1"/>
                </a:solidFill>
                <a:latin typeface="Arial Narrow" charset="0"/>
                <a:ea typeface="Arial Narrow" charset="0"/>
                <a:cs typeface="Arial Narrow" charset="0"/>
              </a:defRPr>
            </a:lvl1pPr>
            <a:lvl2pPr marL="533400" indent="-288925">
              <a:buClr>
                <a:srgbClr val="3D5FA1"/>
              </a:buClr>
              <a:buSzPct val="110000"/>
              <a:buFont typeface="LucidaGrande" charset="0"/>
              <a:buChar char="▸"/>
              <a:tabLst/>
              <a:defRPr sz="2800" b="0" i="0">
                <a:solidFill>
                  <a:schemeClr val="tx1"/>
                </a:solidFill>
                <a:latin typeface="Arial Narrow" charset="0"/>
                <a:ea typeface="Arial Narrow" charset="0"/>
                <a:cs typeface="Arial Narrow" charset="0"/>
              </a:defRPr>
            </a:lvl2pPr>
            <a:lvl3pPr marL="874713" indent="-288925">
              <a:buClr>
                <a:srgbClr val="3D5FA1"/>
              </a:buClr>
              <a:buSzPct val="101000"/>
              <a:buFont typeface="Arial" charset="0"/>
              <a:buChar char="•"/>
              <a:tabLst/>
              <a:defRPr sz="2800" b="0" i="0">
                <a:solidFill>
                  <a:schemeClr val="tx1"/>
                </a:solidFill>
                <a:latin typeface="Arial Narrow" charset="0"/>
                <a:ea typeface="Arial Narrow" charset="0"/>
                <a:cs typeface="Arial Narrow" charset="0"/>
              </a:defRPr>
            </a:lvl3pPr>
            <a:lvl4pPr marL="9525" indent="0">
              <a:buNone/>
              <a:tabLst/>
              <a:defRPr sz="2800" b="0" i="0">
                <a:solidFill>
                  <a:schemeClr val="tx1"/>
                </a:solidFill>
                <a:latin typeface="Arial Narrow" charset="0"/>
                <a:ea typeface="Arial Narrow" charset="0"/>
                <a:cs typeface="Arial Narrow" charset="0"/>
              </a:defRPr>
            </a:lvl4pPr>
            <a:lvl5pPr marL="9525" indent="0">
              <a:buNone/>
              <a:tabLst/>
              <a:defRPr sz="2800" b="0" i="0">
                <a:solidFill>
                  <a:schemeClr val="tx1"/>
                </a:solidFill>
                <a:latin typeface="Arial Narrow" charset="0"/>
                <a:ea typeface="Arial Narrow" charset="0"/>
                <a:cs typeface="Arial Narrow" charset="0"/>
              </a:defRPr>
            </a:lvl5pPr>
          </a:lstStyle>
          <a:p>
            <a:pPr lvl="0"/>
            <a:r>
              <a:rPr lang="en-US"/>
              <a:t>Click to edit Master text styles</a:t>
            </a:r>
          </a:p>
          <a:p>
            <a:pPr lvl="1"/>
            <a:r>
              <a:rPr lang="en-US"/>
              <a:t>Second level</a:t>
            </a:r>
          </a:p>
          <a:p>
            <a:pPr lvl="2"/>
            <a:r>
              <a:rPr lang="en-US"/>
              <a:t>Third level</a:t>
            </a:r>
          </a:p>
        </p:txBody>
      </p:sp>
      <p:sp>
        <p:nvSpPr>
          <p:cNvPr id="6" name="Content Placeholder 5"/>
          <p:cNvSpPr>
            <a:spLocks noGrp="1"/>
          </p:cNvSpPr>
          <p:nvPr>
            <p:ph sz="quarter" idx="11" hasCustomPrompt="1"/>
          </p:nvPr>
        </p:nvSpPr>
        <p:spPr>
          <a:xfrm>
            <a:off x="0" y="6400800"/>
            <a:ext cx="530225" cy="217488"/>
          </a:xfrm>
          <a:prstGeom prst="rect">
            <a:avLst/>
          </a:prstGeom>
        </p:spPr>
        <p:txBody>
          <a:bodyPr/>
          <a:lstStyle>
            <a:lvl1pPr marL="0" indent="0">
              <a:buNone/>
              <a:defRPr sz="800"/>
            </a:lvl1pPr>
            <a:lvl2pPr>
              <a:defRPr sz="800"/>
            </a:lvl2pPr>
            <a:lvl3pPr>
              <a:defRPr sz="800"/>
            </a:lvl3pPr>
            <a:lvl4pPr>
              <a:defRPr sz="800"/>
            </a:lvl4pPr>
            <a:lvl5pPr>
              <a:defRPr sz="800"/>
            </a:lvl5pPr>
          </a:lstStyle>
          <a:p>
            <a:pPr lvl="0"/>
            <a:fld id="{D79761D7-855B-4842-9267-FBF05E823F75}" type="slidenum">
              <a:rPr lang="en-US" smtClean="0"/>
              <a:t>‹#›</a:t>
            </a:fld>
            <a:endParaRPr lang="en-US"/>
          </a:p>
        </p:txBody>
      </p:sp>
    </p:spTree>
    <p:extLst>
      <p:ext uri="{BB962C8B-B14F-4D97-AF65-F5344CB8AC3E}">
        <p14:creationId xmlns:p14="http://schemas.microsoft.com/office/powerpoint/2010/main" val="935857542"/>
      </p:ext>
    </p:extLst>
  </p:cSld>
  <p:clrMapOvr>
    <a:masterClrMapping/>
  </p:clrMapOvr>
  <p:extLst>
    <p:ext uri="{DCECCB84-F9BA-43D5-87BE-67443E8EF086}">
      <p15:sldGuideLst xmlns:p15="http://schemas.microsoft.com/office/powerpoint/2012/main">
        <p15:guide id="1" orient="horz" pos="7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457200" y="457201"/>
            <a:ext cx="11277600" cy="381896"/>
          </a:xfrm>
          <a:prstGeom prst="rect">
            <a:avLst/>
          </a:prstGeom>
        </p:spPr>
        <p:txBody>
          <a:bodyPr lIns="0" tIns="0" rIns="0" bIns="0"/>
          <a:lstStyle>
            <a:lvl1pPr>
              <a:defRPr sz="3200">
                <a:solidFill>
                  <a:schemeClr val="tx1"/>
                </a:solidFill>
              </a:defRPr>
            </a:lvl1pPr>
          </a:lstStyle>
          <a:p>
            <a:r>
              <a:rPr lang="en-US"/>
              <a:t>CLICK TO EDIT MASTER TITLE STYLE</a:t>
            </a:r>
          </a:p>
        </p:txBody>
      </p:sp>
      <p:sp>
        <p:nvSpPr>
          <p:cNvPr id="7" name="Content Placeholder 6"/>
          <p:cNvSpPr>
            <a:spLocks noGrp="1"/>
          </p:cNvSpPr>
          <p:nvPr>
            <p:ph sz="quarter" idx="10"/>
          </p:nvPr>
        </p:nvSpPr>
        <p:spPr>
          <a:xfrm>
            <a:off x="457200" y="1143000"/>
            <a:ext cx="11277600" cy="4494007"/>
          </a:xfrm>
          <a:prstGeom prst="rect">
            <a:avLst/>
          </a:prstGeom>
        </p:spPr>
        <p:txBody>
          <a:bodyPr lIns="0" tIns="0" rIns="0" bIns="0"/>
          <a:lstStyle>
            <a:lvl1pPr marL="9525" indent="0">
              <a:buClr>
                <a:srgbClr val="3D5FA1"/>
              </a:buClr>
              <a:buNone/>
              <a:tabLst/>
              <a:defRPr sz="2800" b="0" i="0">
                <a:solidFill>
                  <a:schemeClr val="tx1"/>
                </a:solidFill>
                <a:latin typeface="Arial Narrow" charset="0"/>
                <a:ea typeface="Arial Narrow" charset="0"/>
                <a:cs typeface="Arial Narrow" charset="0"/>
              </a:defRPr>
            </a:lvl1pPr>
            <a:lvl2pPr marL="533400" indent="-288925">
              <a:buClr>
                <a:srgbClr val="3D5FA1"/>
              </a:buClr>
              <a:buSzPct val="110000"/>
              <a:buFont typeface="LucidaGrande" charset="0"/>
              <a:buChar char="▸"/>
              <a:tabLst/>
              <a:defRPr sz="2800" b="0" i="0">
                <a:solidFill>
                  <a:schemeClr val="tx1"/>
                </a:solidFill>
                <a:latin typeface="Arial Narrow" charset="0"/>
                <a:ea typeface="Arial Narrow" charset="0"/>
                <a:cs typeface="Arial Narrow" charset="0"/>
              </a:defRPr>
            </a:lvl2pPr>
            <a:lvl3pPr marL="874713" indent="-288925">
              <a:buClr>
                <a:srgbClr val="3D5FA1"/>
              </a:buClr>
              <a:buSzPct val="101000"/>
              <a:buFont typeface="Arial" charset="0"/>
              <a:buChar char="•"/>
              <a:tabLst/>
              <a:defRPr sz="2800" b="0" i="0">
                <a:solidFill>
                  <a:schemeClr val="tx1"/>
                </a:solidFill>
                <a:latin typeface="Arial Narrow" charset="0"/>
                <a:ea typeface="Arial Narrow" charset="0"/>
                <a:cs typeface="Arial Narrow" charset="0"/>
              </a:defRPr>
            </a:lvl3pPr>
            <a:lvl4pPr marL="9525" indent="0">
              <a:buNone/>
              <a:tabLst/>
              <a:defRPr sz="2800" b="0" i="0">
                <a:solidFill>
                  <a:schemeClr val="tx1"/>
                </a:solidFill>
                <a:latin typeface="Arial Narrow" charset="0"/>
                <a:ea typeface="Arial Narrow" charset="0"/>
                <a:cs typeface="Arial Narrow" charset="0"/>
              </a:defRPr>
            </a:lvl4pPr>
            <a:lvl5pPr marL="9525" indent="0">
              <a:buNone/>
              <a:tabLst/>
              <a:defRPr sz="2800" b="0" i="0">
                <a:solidFill>
                  <a:schemeClr val="tx1"/>
                </a:solidFill>
                <a:latin typeface="Arial Narrow" charset="0"/>
                <a:ea typeface="Arial Narrow" charset="0"/>
                <a:cs typeface="Arial Narrow" charset="0"/>
              </a:defRPr>
            </a:lvl5pPr>
          </a:lstStyle>
          <a:p>
            <a:pPr lvl="0"/>
            <a:r>
              <a:rPr lang="en-US"/>
              <a:t>Click to edit Master text styles</a:t>
            </a:r>
          </a:p>
          <a:p>
            <a:pPr lvl="1"/>
            <a:r>
              <a:rPr lang="en-US"/>
              <a:t>Second level</a:t>
            </a:r>
          </a:p>
          <a:p>
            <a:pPr lvl="2"/>
            <a:r>
              <a:rPr lang="en-US"/>
              <a:t>Third level</a:t>
            </a:r>
          </a:p>
        </p:txBody>
      </p:sp>
      <p:sp>
        <p:nvSpPr>
          <p:cNvPr id="4" name="Content Placeholder 5"/>
          <p:cNvSpPr>
            <a:spLocks noGrp="1"/>
          </p:cNvSpPr>
          <p:nvPr>
            <p:ph sz="quarter" idx="11" hasCustomPrompt="1"/>
          </p:nvPr>
        </p:nvSpPr>
        <p:spPr>
          <a:xfrm>
            <a:off x="0" y="6400800"/>
            <a:ext cx="530225" cy="217488"/>
          </a:xfrm>
          <a:prstGeom prst="rect">
            <a:avLst/>
          </a:prstGeom>
        </p:spPr>
        <p:txBody>
          <a:bodyPr/>
          <a:lstStyle>
            <a:lvl1pPr marL="0" indent="0">
              <a:buNone/>
              <a:defRPr sz="800">
                <a:solidFill>
                  <a:schemeClr val="bg1">
                    <a:lumMod val="50000"/>
                  </a:schemeClr>
                </a:solidFill>
              </a:defRPr>
            </a:lvl1pPr>
            <a:lvl2pPr>
              <a:defRPr sz="800"/>
            </a:lvl2pPr>
            <a:lvl3pPr>
              <a:defRPr sz="800"/>
            </a:lvl3pPr>
            <a:lvl4pPr>
              <a:defRPr sz="800"/>
            </a:lvl4pPr>
            <a:lvl5pPr>
              <a:defRPr sz="800"/>
            </a:lvl5pPr>
          </a:lstStyle>
          <a:p>
            <a:pPr lvl="0"/>
            <a:fld id="{D79761D7-855B-4842-9267-FBF05E823F75}" type="slidenum">
              <a:rPr lang="en-US" smtClean="0"/>
              <a:t>‹#›</a:t>
            </a:fld>
            <a:endParaRPr lang="en-US"/>
          </a:p>
        </p:txBody>
      </p:sp>
    </p:spTree>
    <p:extLst>
      <p:ext uri="{BB962C8B-B14F-4D97-AF65-F5344CB8AC3E}">
        <p14:creationId xmlns:p14="http://schemas.microsoft.com/office/powerpoint/2010/main" val="2513867426"/>
      </p:ext>
    </p:extLst>
  </p:cSld>
  <p:clrMapOvr>
    <a:masterClrMapping/>
  </p:clrMapOvr>
  <p:extLst>
    <p:ext uri="{DCECCB84-F9BA-43D5-87BE-67443E8EF086}">
      <p15:sldGuideLst xmlns:p15="http://schemas.microsoft.com/office/powerpoint/2012/main">
        <p15:guide id="1" orient="horz" pos="72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457200" y="457201"/>
            <a:ext cx="11277600" cy="381896"/>
          </a:xfrm>
          <a:prstGeom prst="rect">
            <a:avLst/>
          </a:prstGeom>
        </p:spPr>
        <p:txBody>
          <a:bodyPr lIns="0" tIns="0" rIns="0" bIns="0"/>
          <a:lstStyle>
            <a:lvl1pPr>
              <a:defRPr sz="3200">
                <a:solidFill>
                  <a:schemeClr val="tx1"/>
                </a:solidFill>
              </a:defRPr>
            </a:lvl1pPr>
          </a:lstStyle>
          <a:p>
            <a:r>
              <a:rPr lang="en-US"/>
              <a:t>CLICK TO EDIT MASTER TITLE STYLE</a:t>
            </a:r>
          </a:p>
        </p:txBody>
      </p:sp>
      <p:sp>
        <p:nvSpPr>
          <p:cNvPr id="4" name="Content Placeholder 5"/>
          <p:cNvSpPr>
            <a:spLocks noGrp="1"/>
          </p:cNvSpPr>
          <p:nvPr>
            <p:ph sz="quarter" idx="11" hasCustomPrompt="1"/>
          </p:nvPr>
        </p:nvSpPr>
        <p:spPr>
          <a:xfrm>
            <a:off x="0" y="6400800"/>
            <a:ext cx="530225" cy="217488"/>
          </a:xfrm>
          <a:prstGeom prst="rect">
            <a:avLst/>
          </a:prstGeom>
        </p:spPr>
        <p:txBody>
          <a:bodyPr/>
          <a:lstStyle>
            <a:lvl1pPr marL="0" indent="0">
              <a:buNone/>
              <a:defRPr sz="800">
                <a:solidFill>
                  <a:schemeClr val="bg1">
                    <a:lumMod val="50000"/>
                  </a:schemeClr>
                </a:solidFill>
              </a:defRPr>
            </a:lvl1pPr>
            <a:lvl2pPr>
              <a:defRPr sz="800"/>
            </a:lvl2pPr>
            <a:lvl3pPr>
              <a:defRPr sz="800"/>
            </a:lvl3pPr>
            <a:lvl4pPr>
              <a:defRPr sz="800"/>
            </a:lvl4pPr>
            <a:lvl5pPr>
              <a:defRPr sz="800"/>
            </a:lvl5pPr>
          </a:lstStyle>
          <a:p>
            <a:pPr lvl="0"/>
            <a:fld id="{D79761D7-855B-4842-9267-FBF05E823F75}" type="slidenum">
              <a:rPr lang="en-US" smtClean="0"/>
              <a:t>‹#›</a:t>
            </a:fld>
            <a:endParaRPr lang="en-US"/>
          </a:p>
        </p:txBody>
      </p:sp>
      <p:sp>
        <p:nvSpPr>
          <p:cNvPr id="13" name="Rectangle 12"/>
          <p:cNvSpPr>
            <a:spLocks noChangeArrowheads="1"/>
          </p:cNvSpPr>
          <p:nvPr userDrawn="1"/>
        </p:nvSpPr>
        <p:spPr bwMode="auto">
          <a:xfrm>
            <a:off x="4097441" y="3070819"/>
            <a:ext cx="2442043" cy="952559"/>
          </a:xfrm>
          <a:prstGeom prst="rect">
            <a:avLst/>
          </a:prstGeom>
          <a:solidFill>
            <a:srgbClr val="F7861C"/>
          </a:solidFill>
          <a:ln w="9525">
            <a:noFill/>
            <a:miter lim="800000"/>
            <a:headEnd/>
            <a:tailEnd/>
          </a:ln>
          <a:effectLst/>
        </p:spPr>
        <p:txBody>
          <a:bodyPr wrap="none" anchor="ctr"/>
          <a:lstStyle/>
          <a:p>
            <a:pPr algn="ctr" defTabSz="914354" eaLnBrk="0" hangingPunct="0">
              <a:spcBef>
                <a:spcPct val="0"/>
              </a:spcBef>
            </a:pPr>
            <a:endParaRPr lang="en-GB" sz="1867" b="1">
              <a:solidFill>
                <a:srgbClr val="000000"/>
              </a:solidFill>
              <a:latin typeface="Arial" panose="020B0604020202020204" pitchFamily="34" charset="0"/>
              <a:cs typeface="Arial" panose="020B0604020202020204" pitchFamily="34" charset="0"/>
            </a:endParaRPr>
          </a:p>
        </p:txBody>
      </p:sp>
      <p:sp>
        <p:nvSpPr>
          <p:cNvPr id="14" name="TextBox 13"/>
          <p:cNvSpPr txBox="1"/>
          <p:nvPr userDrawn="1"/>
        </p:nvSpPr>
        <p:spPr>
          <a:xfrm>
            <a:off x="5976447" y="3761768"/>
            <a:ext cx="577402" cy="261610"/>
          </a:xfrm>
          <a:prstGeom prst="rect">
            <a:avLst/>
          </a:prstGeom>
          <a:noFill/>
        </p:spPr>
        <p:txBody>
          <a:bodyPr wrap="none" rtlCol="0">
            <a:spAutoFit/>
          </a:bodyPr>
          <a:lstStyle/>
          <a:p>
            <a:pPr defTabSz="914354"/>
            <a:r>
              <a:rPr lang="en-GB" sz="1100">
                <a:latin typeface="Arial" panose="020B0604020202020204" pitchFamily="34" charset="0"/>
                <a:cs typeface="Arial" panose="020B0604020202020204" pitchFamily="34" charset="0"/>
              </a:rPr>
              <a:t>Action</a:t>
            </a:r>
          </a:p>
        </p:txBody>
      </p:sp>
      <p:sp>
        <p:nvSpPr>
          <p:cNvPr id="19" name="TextBox 18"/>
          <p:cNvSpPr txBox="1"/>
          <p:nvPr userDrawn="1"/>
        </p:nvSpPr>
        <p:spPr>
          <a:xfrm>
            <a:off x="457200" y="3096111"/>
            <a:ext cx="3654605" cy="646331"/>
          </a:xfrm>
          <a:prstGeom prst="rect">
            <a:avLst/>
          </a:prstGeom>
          <a:noFill/>
        </p:spPr>
        <p:txBody>
          <a:bodyPr wrap="square" rtlCol="0">
            <a:spAutoFit/>
          </a:bodyPr>
          <a:lstStyle/>
          <a:p>
            <a:pPr marL="285750" indent="-285750" algn="r">
              <a:buFont typeface="Arial" panose="020B0604020202020204" pitchFamily="34" charset="0"/>
              <a:buChar char="•"/>
            </a:pPr>
            <a:r>
              <a:rPr lang="en-US">
                <a:solidFill>
                  <a:schemeClr val="bg1"/>
                </a:solidFill>
              </a:rPr>
              <a:t>Pre-condition 1</a:t>
            </a:r>
          </a:p>
          <a:p>
            <a:pPr marL="285750" indent="-285750" algn="r">
              <a:buFont typeface="Arial" panose="020B0604020202020204" pitchFamily="34" charset="0"/>
              <a:buChar char="•"/>
            </a:pPr>
            <a:r>
              <a:rPr lang="en-US">
                <a:solidFill>
                  <a:schemeClr val="bg1"/>
                </a:solidFill>
              </a:rPr>
              <a:t>…</a:t>
            </a:r>
          </a:p>
        </p:txBody>
      </p:sp>
      <p:sp>
        <p:nvSpPr>
          <p:cNvPr id="22" name="TextBox 21"/>
          <p:cNvSpPr txBox="1"/>
          <p:nvPr userDrawn="1"/>
        </p:nvSpPr>
        <p:spPr>
          <a:xfrm>
            <a:off x="6527800" y="1644438"/>
            <a:ext cx="3175000" cy="923330"/>
          </a:xfrm>
          <a:prstGeom prst="rect">
            <a:avLst/>
          </a:prstGeom>
          <a:noFill/>
        </p:spPr>
        <p:txBody>
          <a:bodyPr wrap="square" rtlCol="0">
            <a:spAutoFit/>
          </a:bodyPr>
          <a:lstStyle/>
          <a:p>
            <a:pPr marL="285750" indent="-285750">
              <a:buFont typeface="Arial" panose="020B0604020202020204" pitchFamily="34" charset="0"/>
              <a:buChar char="•"/>
            </a:pPr>
            <a:r>
              <a:rPr lang="en-US"/>
              <a:t>Effect 2</a:t>
            </a:r>
          </a:p>
          <a:p>
            <a:pPr marL="285750" indent="-285750">
              <a:buFont typeface="Arial" panose="020B0604020202020204" pitchFamily="34" charset="0"/>
              <a:buChar char="•"/>
            </a:pPr>
            <a:r>
              <a:rPr lang="en-US"/>
              <a:t>Effect 3</a:t>
            </a:r>
          </a:p>
          <a:p>
            <a:pPr marL="285750" indent="-285750">
              <a:buFont typeface="Arial" panose="020B0604020202020204" pitchFamily="34" charset="0"/>
              <a:buChar char="•"/>
            </a:pPr>
            <a:r>
              <a:rPr lang="en-US"/>
              <a:t>…</a:t>
            </a:r>
          </a:p>
        </p:txBody>
      </p:sp>
      <p:sp>
        <p:nvSpPr>
          <p:cNvPr id="2" name="Rectangle 1"/>
          <p:cNvSpPr/>
          <p:nvPr userDrawn="1"/>
        </p:nvSpPr>
        <p:spPr>
          <a:xfrm>
            <a:off x="457200" y="1328392"/>
            <a:ext cx="3640241" cy="4437409"/>
          </a:xfrm>
          <a:prstGeom prst="rect">
            <a:avLst/>
          </a:prstGeom>
          <a:solidFill>
            <a:srgbClr val="8241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Pre-conditions</a:t>
            </a:r>
          </a:p>
        </p:txBody>
      </p:sp>
      <p:sp>
        <p:nvSpPr>
          <p:cNvPr id="7" name="Rectangle 6"/>
          <p:cNvSpPr/>
          <p:nvPr userDrawn="1"/>
        </p:nvSpPr>
        <p:spPr>
          <a:xfrm>
            <a:off x="6527799" y="1328392"/>
            <a:ext cx="3639312" cy="4437409"/>
          </a:xfrm>
          <a:prstGeom prst="rect">
            <a:avLst/>
          </a:prstGeom>
          <a:solidFill>
            <a:srgbClr val="7E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solidFill>
                  <a:schemeClr val="tx1"/>
                </a:solidFill>
              </a:rPr>
              <a:t>Effects</a:t>
            </a:r>
          </a:p>
        </p:txBody>
      </p:sp>
      <p:sp>
        <p:nvSpPr>
          <p:cNvPr id="23" name="TextBox 22"/>
          <p:cNvSpPr txBox="1"/>
          <p:nvPr userDrawn="1"/>
        </p:nvSpPr>
        <p:spPr>
          <a:xfrm>
            <a:off x="450017" y="1820358"/>
            <a:ext cx="3654605" cy="646331"/>
          </a:xfrm>
          <a:prstGeom prst="rect">
            <a:avLst/>
          </a:prstGeom>
          <a:noFill/>
        </p:spPr>
        <p:txBody>
          <a:bodyPr wrap="square" rtlCol="0">
            <a:spAutoFit/>
          </a:bodyPr>
          <a:lstStyle/>
          <a:p>
            <a:pPr marL="285750" indent="-285750" algn="l">
              <a:buFont typeface="Arial" panose="020B0604020202020204" pitchFamily="34" charset="0"/>
              <a:buChar char="•"/>
            </a:pPr>
            <a:r>
              <a:rPr lang="en-US">
                <a:solidFill>
                  <a:schemeClr val="bg1"/>
                </a:solidFill>
              </a:rPr>
              <a:t>Pre-condition 1</a:t>
            </a:r>
          </a:p>
          <a:p>
            <a:pPr marL="285750" indent="-285750" algn="l">
              <a:buFont typeface="Arial" panose="020B0604020202020204" pitchFamily="34" charset="0"/>
              <a:buChar char="•"/>
            </a:pPr>
            <a:r>
              <a:rPr lang="en-US">
                <a:solidFill>
                  <a:schemeClr val="bg1"/>
                </a:solidFill>
              </a:rPr>
              <a:t>…</a:t>
            </a:r>
          </a:p>
        </p:txBody>
      </p:sp>
      <p:sp>
        <p:nvSpPr>
          <p:cNvPr id="24" name="TextBox 23"/>
          <p:cNvSpPr txBox="1"/>
          <p:nvPr userDrawn="1"/>
        </p:nvSpPr>
        <p:spPr>
          <a:xfrm>
            <a:off x="6553849" y="1532352"/>
            <a:ext cx="3613262" cy="923330"/>
          </a:xfrm>
          <a:prstGeom prst="rect">
            <a:avLst/>
          </a:prstGeom>
          <a:noFill/>
        </p:spPr>
        <p:txBody>
          <a:bodyPr wrap="square" rtlCol="0">
            <a:spAutoFit/>
          </a:bodyPr>
          <a:lstStyle/>
          <a:p>
            <a:pPr marL="285750" indent="-285750">
              <a:buFont typeface="Arial" panose="020B0604020202020204" pitchFamily="34" charset="0"/>
              <a:buChar char="•"/>
            </a:pPr>
            <a:r>
              <a:rPr lang="en-US"/>
              <a:t>Effect 2</a:t>
            </a:r>
          </a:p>
          <a:p>
            <a:pPr marL="285750" indent="-285750">
              <a:buFont typeface="Arial" panose="020B0604020202020204" pitchFamily="34" charset="0"/>
              <a:buChar char="•"/>
            </a:pPr>
            <a:r>
              <a:rPr lang="en-US"/>
              <a:t>Effect 3</a:t>
            </a:r>
          </a:p>
          <a:p>
            <a:pPr marL="285750" indent="-285750">
              <a:buFont typeface="Arial" panose="020B0604020202020204" pitchFamily="34" charset="0"/>
              <a:buChar char="•"/>
            </a:pPr>
            <a:r>
              <a:rPr lang="en-US"/>
              <a:t>…</a:t>
            </a:r>
          </a:p>
        </p:txBody>
      </p:sp>
      <p:sp>
        <p:nvSpPr>
          <p:cNvPr id="25" name="Text Placeholder 31"/>
          <p:cNvSpPr>
            <a:spLocks noGrp="1"/>
          </p:cNvSpPr>
          <p:nvPr>
            <p:ph type="body" sz="quarter" idx="16" hasCustomPrompt="1"/>
          </p:nvPr>
        </p:nvSpPr>
        <p:spPr>
          <a:xfrm>
            <a:off x="4125913" y="3112555"/>
            <a:ext cx="2387522" cy="770676"/>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mn-lt"/>
                <a:ea typeface="+mn-ea"/>
                <a:cs typeface="+mn-cs"/>
              </a:rPr>
              <a:t>&lt;Name&gt;</a:t>
            </a:r>
          </a:p>
        </p:txBody>
      </p:sp>
    </p:spTree>
    <p:extLst>
      <p:ext uri="{BB962C8B-B14F-4D97-AF65-F5344CB8AC3E}">
        <p14:creationId xmlns:p14="http://schemas.microsoft.com/office/powerpoint/2010/main" val="226495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3" grpId="0"/>
      <p:bldP spid="24" grpId="0"/>
    </p:bldLst>
  </p:timing>
  <p:extLst>
    <p:ext uri="{DCECCB84-F9BA-43D5-87BE-67443E8EF086}">
      <p15:sldGuideLst xmlns:p15="http://schemas.microsoft.com/office/powerpoint/2012/main">
        <p15:guide id="1" orient="horz" pos="72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bg>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457200" y="457201"/>
            <a:ext cx="11277600" cy="381896"/>
          </a:xfrm>
          <a:prstGeom prst="rect">
            <a:avLst/>
          </a:prstGeom>
        </p:spPr>
        <p:txBody>
          <a:bodyPr lIns="0" tIns="0" rIns="0" bIns="0"/>
          <a:lstStyle>
            <a:lvl1pPr>
              <a:defRPr sz="3200">
                <a:solidFill>
                  <a:schemeClr val="tx1"/>
                </a:solidFill>
              </a:defRPr>
            </a:lvl1pPr>
          </a:lstStyle>
          <a:p>
            <a:r>
              <a:rPr lang="en-US"/>
              <a:t>CLICK TO EDIT MASTER TITLE STYLE</a:t>
            </a:r>
          </a:p>
        </p:txBody>
      </p:sp>
      <p:sp>
        <p:nvSpPr>
          <p:cNvPr id="4" name="Content Placeholder 5"/>
          <p:cNvSpPr>
            <a:spLocks noGrp="1"/>
          </p:cNvSpPr>
          <p:nvPr>
            <p:ph sz="quarter" idx="11" hasCustomPrompt="1"/>
          </p:nvPr>
        </p:nvSpPr>
        <p:spPr>
          <a:xfrm>
            <a:off x="0" y="6400800"/>
            <a:ext cx="530225" cy="217488"/>
          </a:xfrm>
          <a:prstGeom prst="rect">
            <a:avLst/>
          </a:prstGeom>
        </p:spPr>
        <p:txBody>
          <a:bodyPr/>
          <a:lstStyle>
            <a:lvl1pPr marL="0" indent="0">
              <a:buNone/>
              <a:defRPr sz="800">
                <a:solidFill>
                  <a:schemeClr val="bg1">
                    <a:lumMod val="50000"/>
                  </a:schemeClr>
                </a:solidFill>
              </a:defRPr>
            </a:lvl1pPr>
            <a:lvl2pPr>
              <a:defRPr sz="800"/>
            </a:lvl2pPr>
            <a:lvl3pPr>
              <a:defRPr sz="800"/>
            </a:lvl3pPr>
            <a:lvl4pPr>
              <a:defRPr sz="800"/>
            </a:lvl4pPr>
            <a:lvl5pPr>
              <a:defRPr sz="800"/>
            </a:lvl5pPr>
          </a:lstStyle>
          <a:p>
            <a:pPr lvl="0"/>
            <a:fld id="{D79761D7-855B-4842-9267-FBF05E823F75}" type="slidenum">
              <a:rPr lang="en-US" smtClean="0"/>
              <a:t>‹#›</a:t>
            </a:fld>
            <a:endParaRPr lang="en-US"/>
          </a:p>
        </p:txBody>
      </p:sp>
      <p:sp>
        <p:nvSpPr>
          <p:cNvPr id="5" name="L-Shape 4"/>
          <p:cNvSpPr/>
          <p:nvPr userDrawn="1"/>
        </p:nvSpPr>
        <p:spPr>
          <a:xfrm rot="5400000">
            <a:off x="1286821" y="498773"/>
            <a:ext cx="4437405" cy="6096650"/>
          </a:xfrm>
          <a:prstGeom prst="corner">
            <a:avLst>
              <a:gd name="adj1" fmla="val 82579"/>
              <a:gd name="adj2" fmla="val 40492"/>
            </a:avLst>
          </a:prstGeom>
          <a:solidFill>
            <a:srgbClr val="82418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0"/>
          <a:lstStyle/>
          <a:p>
            <a:r>
              <a:rPr lang="en-US"/>
              <a:t>Conditions</a:t>
            </a:r>
          </a:p>
        </p:txBody>
      </p:sp>
      <p:sp>
        <p:nvSpPr>
          <p:cNvPr id="6" name="TextBox 5"/>
          <p:cNvSpPr txBox="1"/>
          <p:nvPr userDrawn="1"/>
        </p:nvSpPr>
        <p:spPr>
          <a:xfrm>
            <a:off x="4104592" y="1328392"/>
            <a:ext cx="2429209" cy="268087"/>
          </a:xfrm>
          <a:prstGeom prst="rect">
            <a:avLst/>
          </a:prstGeom>
          <a:noFill/>
        </p:spPr>
        <p:txBody>
          <a:bodyPr wrap="square" rtlCol="0">
            <a:spAutoFit/>
          </a:bodyPr>
          <a:lstStyle/>
          <a:p>
            <a:pPr algn="ctr" defTabSz="914354"/>
            <a:r>
              <a:rPr lang="en-GB" sz="1100">
                <a:solidFill>
                  <a:schemeClr val="bg1"/>
                </a:solidFill>
                <a:latin typeface="Arial" panose="020B0604020202020204" pitchFamily="34" charset="0"/>
                <a:cs typeface="Arial" panose="020B0604020202020204" pitchFamily="34" charset="0"/>
              </a:rPr>
              <a:t>Invariants</a:t>
            </a:r>
          </a:p>
        </p:txBody>
      </p:sp>
      <p:sp>
        <p:nvSpPr>
          <p:cNvPr id="8" name="TextBox 7"/>
          <p:cNvSpPr txBox="1"/>
          <p:nvPr userDrawn="1"/>
        </p:nvSpPr>
        <p:spPr>
          <a:xfrm>
            <a:off x="2682147" y="5501911"/>
            <a:ext cx="1429658" cy="268087"/>
          </a:xfrm>
          <a:prstGeom prst="rect">
            <a:avLst/>
          </a:prstGeom>
          <a:noFill/>
        </p:spPr>
        <p:txBody>
          <a:bodyPr wrap="square" rtlCol="0">
            <a:spAutoFit/>
          </a:bodyPr>
          <a:lstStyle/>
          <a:p>
            <a:pPr algn="r" defTabSz="914354"/>
            <a:r>
              <a:rPr lang="en-GB" sz="1100">
                <a:solidFill>
                  <a:schemeClr val="bg1"/>
                </a:solidFill>
                <a:latin typeface="Arial" panose="020B0604020202020204" pitchFamily="34" charset="0"/>
                <a:cs typeface="Arial" panose="020B0604020202020204" pitchFamily="34" charset="0"/>
              </a:rPr>
              <a:t>Pre-conditions</a:t>
            </a:r>
          </a:p>
        </p:txBody>
      </p:sp>
      <p:cxnSp>
        <p:nvCxnSpPr>
          <p:cNvPr id="9" name="Straight Arrow Connector 8"/>
          <p:cNvCxnSpPr/>
          <p:nvPr userDrawn="1"/>
        </p:nvCxnSpPr>
        <p:spPr>
          <a:xfrm>
            <a:off x="4111805" y="1594659"/>
            <a:ext cx="2421996" cy="0"/>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L-Shape 9"/>
          <p:cNvSpPr/>
          <p:nvPr userDrawn="1"/>
        </p:nvSpPr>
        <p:spPr>
          <a:xfrm rot="16200000">
            <a:off x="4911544" y="514289"/>
            <a:ext cx="4437408" cy="6065615"/>
          </a:xfrm>
          <a:prstGeom prst="corner">
            <a:avLst>
              <a:gd name="adj1" fmla="val 81818"/>
              <a:gd name="adj2" fmla="val 41267"/>
            </a:avLst>
          </a:prstGeom>
          <a:solidFill>
            <a:srgbClr val="7ECECE"/>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b" anchorCtr="0"/>
          <a:lstStyle/>
          <a:p>
            <a:pPr algn="r"/>
            <a:r>
              <a:rPr lang="en-US">
                <a:solidFill>
                  <a:schemeClr val="tx1"/>
                </a:solidFill>
              </a:rPr>
              <a:t>Effects</a:t>
            </a:r>
          </a:p>
        </p:txBody>
      </p:sp>
      <p:sp>
        <p:nvSpPr>
          <p:cNvPr id="11" name="TextBox 10"/>
          <p:cNvSpPr txBox="1"/>
          <p:nvPr userDrawn="1"/>
        </p:nvSpPr>
        <p:spPr>
          <a:xfrm>
            <a:off x="4092454" y="5495691"/>
            <a:ext cx="1173719" cy="268087"/>
          </a:xfrm>
          <a:prstGeom prst="rect">
            <a:avLst/>
          </a:prstGeom>
          <a:noFill/>
        </p:spPr>
        <p:txBody>
          <a:bodyPr wrap="none" rtlCol="0">
            <a:spAutoFit/>
          </a:bodyPr>
          <a:lstStyle/>
          <a:p>
            <a:pPr defTabSz="914354"/>
            <a:r>
              <a:rPr lang="en-GB" sz="1100">
                <a:latin typeface="Arial" panose="020B0604020202020204" pitchFamily="34" charset="0"/>
                <a:cs typeface="Arial" panose="020B0604020202020204" pitchFamily="34" charset="0"/>
              </a:rPr>
              <a:t>“At start” effects</a:t>
            </a:r>
          </a:p>
        </p:txBody>
      </p:sp>
      <p:sp>
        <p:nvSpPr>
          <p:cNvPr id="12" name="TextBox 11"/>
          <p:cNvSpPr txBox="1"/>
          <p:nvPr userDrawn="1"/>
        </p:nvSpPr>
        <p:spPr>
          <a:xfrm>
            <a:off x="6533801" y="1326572"/>
            <a:ext cx="1136850" cy="268087"/>
          </a:xfrm>
          <a:prstGeom prst="rect">
            <a:avLst/>
          </a:prstGeom>
          <a:noFill/>
        </p:spPr>
        <p:txBody>
          <a:bodyPr wrap="none" rtlCol="0">
            <a:spAutoFit/>
          </a:bodyPr>
          <a:lstStyle/>
          <a:p>
            <a:pPr defTabSz="914354"/>
            <a:r>
              <a:rPr lang="en-GB" sz="1100">
                <a:latin typeface="Arial" panose="020B0604020202020204" pitchFamily="34" charset="0"/>
                <a:cs typeface="Arial" panose="020B0604020202020204" pitchFamily="34" charset="0"/>
              </a:rPr>
              <a:t>“At end” effects</a:t>
            </a:r>
          </a:p>
        </p:txBody>
      </p:sp>
      <p:sp>
        <p:nvSpPr>
          <p:cNvPr id="13" name="Rectangle 12"/>
          <p:cNvSpPr>
            <a:spLocks noChangeArrowheads="1"/>
          </p:cNvSpPr>
          <p:nvPr userDrawn="1"/>
        </p:nvSpPr>
        <p:spPr bwMode="auto">
          <a:xfrm>
            <a:off x="4097441" y="3070819"/>
            <a:ext cx="2442043" cy="952559"/>
          </a:xfrm>
          <a:prstGeom prst="rect">
            <a:avLst/>
          </a:prstGeom>
          <a:solidFill>
            <a:srgbClr val="F7861C"/>
          </a:solidFill>
          <a:ln w="9525">
            <a:noFill/>
            <a:miter lim="800000"/>
            <a:headEnd/>
            <a:tailEnd/>
          </a:ln>
          <a:effectLst/>
        </p:spPr>
        <p:txBody>
          <a:bodyPr wrap="none" anchor="ctr"/>
          <a:lstStyle/>
          <a:p>
            <a:pPr algn="ctr" defTabSz="914354" eaLnBrk="0" hangingPunct="0">
              <a:spcBef>
                <a:spcPct val="0"/>
              </a:spcBef>
            </a:pPr>
            <a:endParaRPr lang="en-GB" sz="1867" b="1">
              <a:solidFill>
                <a:srgbClr val="000000"/>
              </a:solidFill>
              <a:latin typeface="Arial" panose="020B0604020202020204" pitchFamily="34" charset="0"/>
              <a:cs typeface="Arial" panose="020B0604020202020204" pitchFamily="34" charset="0"/>
            </a:endParaRPr>
          </a:p>
        </p:txBody>
      </p:sp>
      <p:sp>
        <p:nvSpPr>
          <p:cNvPr id="14" name="TextBox 13"/>
          <p:cNvSpPr txBox="1"/>
          <p:nvPr userDrawn="1"/>
        </p:nvSpPr>
        <p:spPr>
          <a:xfrm>
            <a:off x="5976447" y="3761768"/>
            <a:ext cx="577402" cy="261610"/>
          </a:xfrm>
          <a:prstGeom prst="rect">
            <a:avLst/>
          </a:prstGeom>
          <a:noFill/>
        </p:spPr>
        <p:txBody>
          <a:bodyPr wrap="none" rtlCol="0">
            <a:spAutoFit/>
          </a:bodyPr>
          <a:lstStyle/>
          <a:p>
            <a:pPr defTabSz="914354"/>
            <a:r>
              <a:rPr lang="en-GB" sz="1100">
                <a:latin typeface="Arial" panose="020B0604020202020204" pitchFamily="34" charset="0"/>
                <a:cs typeface="Arial" panose="020B0604020202020204" pitchFamily="34" charset="0"/>
              </a:rPr>
              <a:t>Action</a:t>
            </a:r>
          </a:p>
        </p:txBody>
      </p:sp>
      <p:cxnSp>
        <p:nvCxnSpPr>
          <p:cNvPr id="15" name="Straight Arrow Connector 14"/>
          <p:cNvCxnSpPr/>
          <p:nvPr userDrawn="1"/>
        </p:nvCxnSpPr>
        <p:spPr>
          <a:xfrm>
            <a:off x="6562379" y="1594659"/>
            <a:ext cx="114017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userDrawn="1"/>
        </p:nvCxnSpPr>
        <p:spPr>
          <a:xfrm>
            <a:off x="4125999" y="5495691"/>
            <a:ext cx="114017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userDrawn="1"/>
        </p:nvCxnSpPr>
        <p:spPr>
          <a:xfrm>
            <a:off x="2964418" y="5495691"/>
            <a:ext cx="1140174"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2" hasCustomPrompt="1"/>
          </p:nvPr>
        </p:nvSpPr>
        <p:spPr>
          <a:xfrm>
            <a:off x="6527800" y="1644439"/>
            <a:ext cx="3281363" cy="3556212"/>
          </a:xfrm>
          <a:prstGeom prst="rect">
            <a:avLst/>
          </a:prstGeom>
        </p:spPr>
        <p:txBody>
          <a:bodyPr/>
          <a:lstStyle>
            <a:lvl1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lvl1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mn-cs"/>
              </a:rPr>
              <a:t>Effect 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mn-cs"/>
              </a:rPr>
              <a:t>Effect 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mn-cs"/>
              </a:rPr>
              <a:t>…</a:t>
            </a:r>
          </a:p>
        </p:txBody>
      </p:sp>
      <p:sp>
        <p:nvSpPr>
          <p:cNvPr id="25" name="Text Placeholder 24"/>
          <p:cNvSpPr>
            <a:spLocks noGrp="1"/>
          </p:cNvSpPr>
          <p:nvPr>
            <p:ph type="body" sz="quarter" idx="13" hasCustomPrompt="1"/>
          </p:nvPr>
        </p:nvSpPr>
        <p:spPr>
          <a:xfrm>
            <a:off x="4103095" y="4023378"/>
            <a:ext cx="2416175" cy="1426380"/>
          </a:xfrm>
          <a:prstGeom prst="rect">
            <a:avLst/>
          </a:prstGeom>
        </p:spPr>
        <p:txBody>
          <a:bodyPr/>
          <a:lstStyle>
            <a:lvl1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baseline="0"/>
            </a:lvl1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mn-cs"/>
              </a:rPr>
              <a:t>Effect 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mn-cs"/>
              </a:rPr>
              <a:t>…</a:t>
            </a:r>
          </a:p>
        </p:txBody>
      </p:sp>
      <p:sp>
        <p:nvSpPr>
          <p:cNvPr id="28" name="Text Placeholder 27"/>
          <p:cNvSpPr>
            <a:spLocks noGrp="1"/>
          </p:cNvSpPr>
          <p:nvPr>
            <p:ph type="body" sz="quarter" idx="14" hasCustomPrompt="1"/>
          </p:nvPr>
        </p:nvSpPr>
        <p:spPr>
          <a:xfrm>
            <a:off x="4125913" y="1698841"/>
            <a:ext cx="2393950" cy="1367781"/>
          </a:xfrm>
          <a:prstGeom prst="rect">
            <a:avLst/>
          </a:prstGeom>
        </p:spPr>
        <p:txBody>
          <a:bodyPr anchor="b"/>
          <a:lstStyle>
            <a:lvl1pPr marL="285750" marR="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lvl1pP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mn-lt"/>
                <a:ea typeface="+mn-ea"/>
                <a:cs typeface="+mn-cs"/>
              </a:rPr>
              <a:t>Condition 2</a:t>
            </a:r>
          </a:p>
        </p:txBody>
      </p:sp>
      <p:sp>
        <p:nvSpPr>
          <p:cNvPr id="30" name="Text Placeholder 29"/>
          <p:cNvSpPr>
            <a:spLocks noGrp="1"/>
          </p:cNvSpPr>
          <p:nvPr>
            <p:ph type="body" sz="quarter" idx="15" hasCustomPrompt="1"/>
          </p:nvPr>
        </p:nvSpPr>
        <p:spPr>
          <a:xfrm>
            <a:off x="448668" y="3066623"/>
            <a:ext cx="3643907" cy="2383266"/>
          </a:xfrm>
          <a:prstGeom prst="rect">
            <a:avLst/>
          </a:prstGeom>
        </p:spPr>
        <p:txBody>
          <a:bodyPr/>
          <a:lstStyle>
            <a:lvl1pPr marL="285750" marR="0" indent="-285750"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lvl1pPr>
          </a:lstStyle>
          <a:p>
            <a:pPr marL="285750" marR="0" lvl="0" indent="-285750"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mn-lt"/>
                <a:ea typeface="+mn-ea"/>
                <a:cs typeface="+mn-cs"/>
              </a:rPr>
              <a:t>Pre-condition 1</a:t>
            </a:r>
          </a:p>
          <a:p>
            <a:pPr marL="285750" marR="0" lvl="0" indent="-285750"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mn-lt"/>
                <a:ea typeface="+mn-ea"/>
                <a:cs typeface="+mn-cs"/>
              </a:rPr>
              <a:t>…</a:t>
            </a:r>
          </a:p>
        </p:txBody>
      </p:sp>
      <p:sp>
        <p:nvSpPr>
          <p:cNvPr id="32" name="Text Placeholder 31"/>
          <p:cNvSpPr>
            <a:spLocks noGrp="1"/>
          </p:cNvSpPr>
          <p:nvPr>
            <p:ph type="body" sz="quarter" idx="16" hasCustomPrompt="1"/>
          </p:nvPr>
        </p:nvSpPr>
        <p:spPr>
          <a:xfrm>
            <a:off x="4125913" y="3112555"/>
            <a:ext cx="2387522" cy="770676"/>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mn-lt"/>
                <a:ea typeface="+mn-ea"/>
                <a:cs typeface="+mn-cs"/>
              </a:rPr>
              <a:t>&lt;Name&gt;</a:t>
            </a:r>
          </a:p>
        </p:txBody>
      </p:sp>
    </p:spTree>
    <p:extLst>
      <p:ext uri="{BB962C8B-B14F-4D97-AF65-F5344CB8AC3E}">
        <p14:creationId xmlns:p14="http://schemas.microsoft.com/office/powerpoint/2010/main" val="417776228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7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D610B-0EC8-E6A9-50C5-BC27F38D92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026DC4-B6BA-A08D-C951-DBA6EAA76B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5DFF5F-083F-636B-F996-4193751186E2}"/>
              </a:ext>
            </a:extLst>
          </p:cNvPr>
          <p:cNvSpPr>
            <a:spLocks noGrp="1"/>
          </p:cNvSpPr>
          <p:nvPr>
            <p:ph type="dt" sz="half" idx="10"/>
          </p:nvPr>
        </p:nvSpPr>
        <p:spPr/>
        <p:txBody>
          <a:bodyPr/>
          <a:lstStyle/>
          <a:p>
            <a:fld id="{12E8D279-0056-47F1-85D4-D1A4F4779954}" type="datetimeFigureOut">
              <a:rPr lang="en-US" smtClean="0"/>
              <a:t>2023-03-13</a:t>
            </a:fld>
            <a:endParaRPr lang="en-US"/>
          </a:p>
        </p:txBody>
      </p:sp>
      <p:sp>
        <p:nvSpPr>
          <p:cNvPr id="5" name="Footer Placeholder 4">
            <a:extLst>
              <a:ext uri="{FF2B5EF4-FFF2-40B4-BE49-F238E27FC236}">
                <a16:creationId xmlns:a16="http://schemas.microsoft.com/office/drawing/2014/main" id="{94F055A2-5275-3A95-15D6-FE13E3F51E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F6F39E-EECF-B35F-D9BF-B11CC24A0843}"/>
              </a:ext>
            </a:extLst>
          </p:cNvPr>
          <p:cNvSpPr>
            <a:spLocks noGrp="1"/>
          </p:cNvSpPr>
          <p:nvPr>
            <p:ph type="sldNum" sz="quarter" idx="12"/>
          </p:nvPr>
        </p:nvSpPr>
        <p:spPr/>
        <p:txBody>
          <a:bodyPr/>
          <a:lstStyle/>
          <a:p>
            <a:fld id="{35F24D54-7BCD-4585-9043-C662DAA8BE07}" type="slidenum">
              <a:rPr lang="en-US" smtClean="0"/>
              <a:t>‹#›</a:t>
            </a:fld>
            <a:endParaRPr lang="en-US"/>
          </a:p>
        </p:txBody>
      </p:sp>
    </p:spTree>
    <p:extLst>
      <p:ext uri="{BB962C8B-B14F-4D97-AF65-F5344CB8AC3E}">
        <p14:creationId xmlns:p14="http://schemas.microsoft.com/office/powerpoint/2010/main" val="934429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5569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_Platforms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71500" y="1945120"/>
            <a:ext cx="9282545" cy="2387600"/>
          </a:xfrm>
        </p:spPr>
        <p:txBody>
          <a:bodyPr anchor="b"/>
          <a:lstStyle>
            <a:lvl1pPr algn="l">
              <a:defRPr sz="6000" b="1">
                <a:solidFill>
                  <a:schemeClr val="bg1"/>
                </a:solidFill>
                <a:latin typeface="Arial Narrow" charset="0"/>
                <a:ea typeface="Arial Narrow" charset="0"/>
                <a:cs typeface="Arial Narrow" charset="0"/>
              </a:defRPr>
            </a:lvl1pPr>
          </a:lstStyle>
          <a:p>
            <a:r>
              <a:rPr lang="en-US" dirty="0"/>
              <a:t>Click to edit Master title style</a:t>
            </a:r>
          </a:p>
        </p:txBody>
      </p:sp>
      <p:sp>
        <p:nvSpPr>
          <p:cNvPr id="3" name="Subtitle 2"/>
          <p:cNvSpPr>
            <a:spLocks noGrp="1"/>
          </p:cNvSpPr>
          <p:nvPr>
            <p:ph type="subTitle" idx="1" hasCustomPrompt="1"/>
          </p:nvPr>
        </p:nvSpPr>
        <p:spPr>
          <a:xfrm>
            <a:off x="571500" y="4427501"/>
            <a:ext cx="9144000" cy="309490"/>
          </a:xfrm>
          <a:noFill/>
        </p:spPr>
        <p:txBody>
          <a:bodyPr>
            <a:normAutofit/>
          </a:bodyPr>
          <a:lstStyle>
            <a:lvl1pPr marL="0" indent="0" algn="l">
              <a:buNone/>
              <a:defRPr sz="2400">
                <a:solidFill>
                  <a:schemeClr val="accent2"/>
                </a:solidFill>
                <a:latin typeface="Arial Narrow" charset="0"/>
                <a:ea typeface="Arial Narrow" charset="0"/>
                <a:cs typeface="Arial Narrow"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Text Placeholder 5"/>
          <p:cNvSpPr>
            <a:spLocks noGrp="1"/>
          </p:cNvSpPr>
          <p:nvPr>
            <p:ph type="body" sz="quarter" idx="10" hasCustomPrompt="1"/>
          </p:nvPr>
        </p:nvSpPr>
        <p:spPr>
          <a:xfrm>
            <a:off x="571500" y="4843647"/>
            <a:ext cx="3870325" cy="241300"/>
          </a:xfrm>
        </p:spPr>
        <p:txBody>
          <a:bodyPr>
            <a:noAutofit/>
          </a:bodyPr>
          <a:lstStyle>
            <a:lvl1pPr>
              <a:defRPr sz="1800">
                <a:solidFill>
                  <a:schemeClr val="bg2"/>
                </a:solidFill>
                <a:latin typeface="Arial Narrow" charset="0"/>
                <a:ea typeface="Arial Narrow" charset="0"/>
                <a:cs typeface="Arial Narrow" charset="0"/>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Click </a:t>
            </a:r>
            <a:r>
              <a:rPr lang="en-US"/>
              <a:t>to enter date</a:t>
            </a:r>
            <a:endParaRPr lang="en-US" dirty="0"/>
          </a:p>
        </p:txBody>
      </p:sp>
      <p:pic>
        <p:nvPicPr>
          <p:cNvPr id="16" name="Picture 15"/>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10103206" y="6242583"/>
            <a:ext cx="1656241" cy="370800"/>
          </a:xfrm>
          <a:prstGeom prst="rect">
            <a:avLst/>
          </a:prstGeom>
        </p:spPr>
      </p:pic>
      <p:sp>
        <p:nvSpPr>
          <p:cNvPr id="17" name="RightsWATCH-Watermark-Text-1234567890">
            <a:extLst>
              <a:ext uri="{FF2B5EF4-FFF2-40B4-BE49-F238E27FC236}">
                <a16:creationId xmlns:a16="http://schemas.microsoft.com/office/drawing/2014/main" id="{65BB43FF-97CB-4F33-8A73-97DF164D21B8}"/>
              </a:ext>
            </a:extLst>
          </p:cNvPr>
          <p:cNvSpPr txBox="1"/>
          <p:nvPr userDrawn="1"/>
        </p:nvSpPr>
        <p:spPr>
          <a:xfrm>
            <a:off x="571500" y="6313567"/>
            <a:ext cx="2731943" cy="184666"/>
          </a:xfrm>
          <a:prstGeom prst="rect">
            <a:avLst/>
          </a:prstGeom>
          <a:noFill/>
        </p:spPr>
        <p:txBody>
          <a:bodyPr vert="horz" wrap="square" lIns="0" tIns="0" rIns="0" bIns="0" rtlCol="0" anchor="ctr" anchorCtr="0">
            <a:spAutoFit/>
          </a:bodyPr>
          <a:lstStyle/>
          <a:p>
            <a:pPr algn="l"/>
            <a:r>
              <a:rPr lang="en-US" sz="1200" dirty="0">
                <a:solidFill>
                  <a:schemeClr val="tx1">
                    <a:lumMod val="40000"/>
                    <a:lumOff val="60000"/>
                  </a:schemeClr>
                </a:solidFill>
                <a:latin typeface="Arial Narrow" panose="020B0606020202030204" pitchFamily="34" charset="0"/>
              </a:rPr>
              <a:t>Schlumberger 4.0 Platforms</a:t>
            </a:r>
          </a:p>
        </p:txBody>
      </p:sp>
    </p:spTree>
    <p:extLst>
      <p:ext uri="{BB962C8B-B14F-4D97-AF65-F5344CB8AC3E}">
        <p14:creationId xmlns:p14="http://schemas.microsoft.com/office/powerpoint/2010/main" val="2517047253"/>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echnology Common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2913" y="441324"/>
            <a:ext cx="11306175" cy="473075"/>
          </a:xfrm>
        </p:spPr>
        <p:txBody>
          <a:bodyPr>
            <a:noAutofit/>
          </a:bodyPr>
          <a:lstStyle>
            <a:lvl1pPr>
              <a:defRPr sz="3200" b="0">
                <a:solidFill>
                  <a:schemeClr val="bg2">
                    <a:lumMod val="50000"/>
                  </a:schemeClr>
                </a:solidFill>
              </a:defRPr>
            </a:lvl1pPr>
          </a:lstStyle>
          <a:p>
            <a:r>
              <a:rPr lang="en-US"/>
              <a:t>Click to edit Master title style</a:t>
            </a:r>
          </a:p>
        </p:txBody>
      </p:sp>
      <p:sp>
        <p:nvSpPr>
          <p:cNvPr id="3" name="Content Placeholder 2"/>
          <p:cNvSpPr>
            <a:spLocks noGrp="1"/>
          </p:cNvSpPr>
          <p:nvPr>
            <p:ph idx="1"/>
          </p:nvPr>
        </p:nvSpPr>
        <p:spPr>
          <a:xfrm>
            <a:off x="442914" y="1341438"/>
            <a:ext cx="11306174" cy="4500562"/>
          </a:xfrm>
          <a:noFill/>
        </p:spPr>
        <p:txBody>
          <a:bodyPr>
            <a:noAutofit/>
          </a:bodyPr>
          <a:lstStyle>
            <a:lvl1pPr>
              <a:lnSpc>
                <a:spcPts val="2360"/>
              </a:lnSpc>
              <a:defRPr sz="2400">
                <a:solidFill>
                  <a:schemeClr val="bg2">
                    <a:lumMod val="50000"/>
                  </a:schemeClr>
                </a:solidFill>
              </a:defRPr>
            </a:lvl1pPr>
            <a:lvl2pPr>
              <a:lnSpc>
                <a:spcPts val="2360"/>
              </a:lnSpc>
              <a:defRPr sz="2000">
                <a:solidFill>
                  <a:schemeClr val="bg2">
                    <a:lumMod val="50000"/>
                  </a:schemeClr>
                </a:solidFill>
              </a:defRPr>
            </a:lvl2pPr>
            <a:lvl3pPr>
              <a:lnSpc>
                <a:spcPts val="2360"/>
              </a:lnSpc>
              <a:defRPr sz="2000">
                <a:solidFill>
                  <a:schemeClr val="bg2">
                    <a:lumMod val="50000"/>
                  </a:schemeClr>
                </a:solidFill>
              </a:defRPr>
            </a:lvl3pPr>
            <a:lvl4pPr>
              <a:lnSpc>
                <a:spcPts val="2360"/>
              </a:lnSpc>
              <a:defRPr sz="2000">
                <a:solidFill>
                  <a:schemeClr val="bg2">
                    <a:lumMod val="50000"/>
                  </a:schemeClr>
                </a:solidFill>
              </a:defRPr>
            </a:lvl4pPr>
            <a:lvl5pPr>
              <a:lnSpc>
                <a:spcPts val="2360"/>
              </a:lnSpc>
              <a:defRPr sz="2000">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p:nvPr userDrawn="1"/>
        </p:nvSpPr>
        <p:spPr>
          <a:xfrm>
            <a:off x="0" y="0"/>
            <a:ext cx="145279" cy="4930923"/>
          </a:xfrm>
          <a:prstGeom prst="rect">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p:cNvSpPr>
            <a:spLocks noGrp="1"/>
          </p:cNvSpPr>
          <p:nvPr>
            <p:ph type="sldNum" sz="quarter" idx="4"/>
          </p:nvPr>
        </p:nvSpPr>
        <p:spPr>
          <a:xfrm>
            <a:off x="92697" y="6237384"/>
            <a:ext cx="501317" cy="337032"/>
          </a:xfrm>
          <a:prstGeom prst="rect">
            <a:avLst/>
          </a:prstGeom>
        </p:spPr>
        <p:txBody>
          <a:bodyPr vert="horz" lIns="0" tIns="0" rIns="0" bIns="0" rtlCol="0" anchor="ctr" anchorCtr="0"/>
          <a:lstStyle>
            <a:lvl1pPr algn="r">
              <a:defRPr sz="1200">
                <a:solidFill>
                  <a:schemeClr val="tx1">
                    <a:lumMod val="40000"/>
                    <a:lumOff val="60000"/>
                  </a:schemeClr>
                </a:solidFill>
                <a:latin typeface="Arial Narrow" charset="0"/>
                <a:ea typeface="Arial Narrow" charset="0"/>
                <a:cs typeface="Arial Narrow" charset="0"/>
              </a:defRPr>
            </a:lvl1pPr>
          </a:lstStyle>
          <a:p>
            <a:fld id="{2EE68C56-851D-0E49-A58C-F30516365F79}" type="slidenum">
              <a:rPr lang="en-US" smtClean="0"/>
              <a:pPr/>
              <a:t>‹#›</a:t>
            </a:fld>
            <a:endParaRPr lang="en-US"/>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03206" y="6243782"/>
            <a:ext cx="1645882" cy="369602"/>
          </a:xfrm>
          <a:prstGeom prst="rect">
            <a:avLst/>
          </a:prstGeom>
        </p:spPr>
      </p:pic>
    </p:spTree>
    <p:extLst>
      <p:ext uri="{BB962C8B-B14F-4D97-AF65-F5344CB8AC3E}">
        <p14:creationId xmlns:p14="http://schemas.microsoft.com/office/powerpoint/2010/main" val="2790890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mp; Content with Ic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03206" y="6243782"/>
            <a:ext cx="1645882" cy="369602"/>
          </a:xfrm>
          <a:prstGeom prst="rect">
            <a:avLst/>
          </a:prstGeom>
        </p:spPr>
      </p:pic>
      <p:sp>
        <p:nvSpPr>
          <p:cNvPr id="26" name="Title 1"/>
          <p:cNvSpPr>
            <a:spLocks noGrp="1"/>
          </p:cNvSpPr>
          <p:nvPr>
            <p:ph type="title"/>
          </p:nvPr>
        </p:nvSpPr>
        <p:spPr>
          <a:xfrm>
            <a:off x="442913" y="457199"/>
            <a:ext cx="11306175" cy="457201"/>
          </a:xfrm>
        </p:spPr>
        <p:txBody>
          <a:bodyPr>
            <a:noAutofit/>
          </a:bodyPr>
          <a:lstStyle>
            <a:lvl1pPr>
              <a:defRPr sz="3200"/>
            </a:lvl1pPr>
          </a:lstStyle>
          <a:p>
            <a:r>
              <a:rPr lang="en-US"/>
              <a:t>Click to edit Master title style</a:t>
            </a:r>
          </a:p>
        </p:txBody>
      </p:sp>
      <p:sp>
        <p:nvSpPr>
          <p:cNvPr id="27" name="Content Placeholder 2"/>
          <p:cNvSpPr>
            <a:spLocks noGrp="1"/>
          </p:cNvSpPr>
          <p:nvPr>
            <p:ph idx="1"/>
          </p:nvPr>
        </p:nvSpPr>
        <p:spPr>
          <a:xfrm>
            <a:off x="442913" y="1333500"/>
            <a:ext cx="10784587" cy="4508500"/>
          </a:xfrm>
          <a:noFill/>
        </p:spPr>
        <p:txBody>
          <a:bodyPr>
            <a:noAutofit/>
          </a:bodyPr>
          <a:lstStyle>
            <a:lvl1pPr>
              <a:lnSpc>
                <a:spcPts val="2360"/>
              </a:lnSpc>
              <a:defRPr sz="2400"/>
            </a:lvl1pPr>
            <a:lvl2pPr>
              <a:lnSpc>
                <a:spcPts val="2360"/>
              </a:lnSpc>
              <a:defRPr sz="2000"/>
            </a:lvl2pPr>
            <a:lvl3pPr>
              <a:lnSpc>
                <a:spcPts val="2360"/>
              </a:lnSpc>
              <a:defRPr sz="2000"/>
            </a:lvl3pPr>
            <a:lvl4pPr>
              <a:lnSpc>
                <a:spcPts val="2360"/>
              </a:lnSpc>
              <a:defRPr sz="2000"/>
            </a:lvl4pPr>
            <a:lvl5pPr>
              <a:lnSpc>
                <a:spcPts val="2360"/>
              </a:lnSpc>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5"/>
          <p:cNvSpPr>
            <a:spLocks noGrp="1"/>
          </p:cNvSpPr>
          <p:nvPr>
            <p:ph type="sldNum" sz="quarter" idx="4"/>
          </p:nvPr>
        </p:nvSpPr>
        <p:spPr>
          <a:xfrm>
            <a:off x="92697" y="6237384"/>
            <a:ext cx="501317" cy="337032"/>
          </a:xfrm>
          <a:prstGeom prst="rect">
            <a:avLst/>
          </a:prstGeom>
        </p:spPr>
        <p:txBody>
          <a:bodyPr vert="horz" lIns="0" tIns="0" rIns="0" bIns="0" rtlCol="0" anchor="ctr" anchorCtr="0"/>
          <a:lstStyle>
            <a:lvl1pPr algn="r">
              <a:defRPr sz="1200">
                <a:solidFill>
                  <a:schemeClr val="tx1">
                    <a:lumMod val="40000"/>
                    <a:lumOff val="60000"/>
                  </a:schemeClr>
                </a:solidFill>
                <a:latin typeface="Arial Narrow" charset="0"/>
                <a:ea typeface="Arial Narrow" charset="0"/>
                <a:cs typeface="Arial Narrow" charset="0"/>
              </a:defRPr>
            </a:lvl1pPr>
          </a:lstStyle>
          <a:p>
            <a:fld id="{2EE68C56-851D-0E49-A58C-F30516365F79}" type="slidenum">
              <a:rPr lang="en-US" smtClean="0"/>
              <a:pPr/>
              <a:t>‹#›</a:t>
            </a:fld>
            <a:endParaRPr lang="en-US"/>
          </a:p>
        </p:txBody>
      </p:sp>
      <p:pic>
        <p:nvPicPr>
          <p:cNvPr id="17" name="Picture 16"/>
          <p:cNvPicPr>
            <a:picLocks noChangeAspect="1"/>
          </p:cNvPicPr>
          <p:nvPr userDrawn="1"/>
        </p:nvPicPr>
        <p:blipFill>
          <a:blip r:embed="rId4"/>
          <a:stretch>
            <a:fillRect/>
          </a:stretch>
        </p:blipFill>
        <p:spPr>
          <a:xfrm>
            <a:off x="11322768" y="330368"/>
            <a:ext cx="553856" cy="553856"/>
          </a:xfrm>
          <a:prstGeom prst="rect">
            <a:avLst/>
          </a:prstGeom>
        </p:spPr>
      </p:pic>
      <p:pic>
        <p:nvPicPr>
          <p:cNvPr id="18" name="Picture 17"/>
          <p:cNvPicPr>
            <a:picLocks noChangeAspect="1"/>
          </p:cNvPicPr>
          <p:nvPr userDrawn="1"/>
        </p:nvPicPr>
        <p:blipFill>
          <a:blip r:embed="rId5"/>
          <a:stretch>
            <a:fillRect/>
          </a:stretch>
        </p:blipFill>
        <p:spPr>
          <a:xfrm>
            <a:off x="11322768" y="975676"/>
            <a:ext cx="553856" cy="553856"/>
          </a:xfrm>
          <a:prstGeom prst="rect">
            <a:avLst/>
          </a:prstGeom>
        </p:spPr>
      </p:pic>
      <p:pic>
        <p:nvPicPr>
          <p:cNvPr id="19" name="Picture 18"/>
          <p:cNvPicPr>
            <a:picLocks noChangeAspect="1"/>
          </p:cNvPicPr>
          <p:nvPr userDrawn="1"/>
        </p:nvPicPr>
        <p:blipFill>
          <a:blip r:embed="rId6"/>
          <a:stretch>
            <a:fillRect/>
          </a:stretch>
        </p:blipFill>
        <p:spPr>
          <a:xfrm>
            <a:off x="11322769" y="1620984"/>
            <a:ext cx="553855" cy="553855"/>
          </a:xfrm>
          <a:prstGeom prst="rect">
            <a:avLst/>
          </a:prstGeom>
        </p:spPr>
      </p:pic>
      <p:pic>
        <p:nvPicPr>
          <p:cNvPr id="20" name="Picture 19"/>
          <p:cNvPicPr>
            <a:picLocks noChangeAspect="1"/>
          </p:cNvPicPr>
          <p:nvPr userDrawn="1"/>
        </p:nvPicPr>
        <p:blipFill>
          <a:blip r:embed="rId7"/>
          <a:stretch>
            <a:fillRect/>
          </a:stretch>
        </p:blipFill>
        <p:spPr>
          <a:xfrm>
            <a:off x="11322768" y="2266292"/>
            <a:ext cx="553856" cy="553856"/>
          </a:xfrm>
          <a:prstGeom prst="rect">
            <a:avLst/>
          </a:prstGeom>
        </p:spPr>
      </p:pic>
    </p:spTree>
    <p:extLst>
      <p:ext uri="{BB962C8B-B14F-4D97-AF65-F5344CB8AC3E}">
        <p14:creationId xmlns:p14="http://schemas.microsoft.com/office/powerpoint/2010/main" val="248954654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4DB7D-FA9C-916F-7E7D-DAAF730FC6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6DBA37-BEF2-07A3-03C7-4040714C5D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B554BF-92FE-04D3-3ED7-678444E40D56}"/>
              </a:ext>
            </a:extLst>
          </p:cNvPr>
          <p:cNvSpPr>
            <a:spLocks noGrp="1"/>
          </p:cNvSpPr>
          <p:nvPr>
            <p:ph type="dt" sz="half" idx="10"/>
          </p:nvPr>
        </p:nvSpPr>
        <p:spPr/>
        <p:txBody>
          <a:bodyPr/>
          <a:lstStyle/>
          <a:p>
            <a:fld id="{12E8D279-0056-47F1-85D4-D1A4F4779954}" type="datetimeFigureOut">
              <a:rPr lang="en-US" smtClean="0"/>
              <a:t>2023-03-13</a:t>
            </a:fld>
            <a:endParaRPr lang="en-US"/>
          </a:p>
        </p:txBody>
      </p:sp>
      <p:sp>
        <p:nvSpPr>
          <p:cNvPr id="5" name="Footer Placeholder 4">
            <a:extLst>
              <a:ext uri="{FF2B5EF4-FFF2-40B4-BE49-F238E27FC236}">
                <a16:creationId xmlns:a16="http://schemas.microsoft.com/office/drawing/2014/main" id="{2BB71671-1CEC-9389-BFE1-1B6172DBF7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423119-C096-7561-869F-271AC2F1CA98}"/>
              </a:ext>
            </a:extLst>
          </p:cNvPr>
          <p:cNvSpPr>
            <a:spLocks noGrp="1"/>
          </p:cNvSpPr>
          <p:nvPr>
            <p:ph type="sldNum" sz="quarter" idx="12"/>
          </p:nvPr>
        </p:nvSpPr>
        <p:spPr/>
        <p:txBody>
          <a:bodyPr/>
          <a:lstStyle/>
          <a:p>
            <a:fld id="{35F24D54-7BCD-4585-9043-C662DAA8BE07}" type="slidenum">
              <a:rPr lang="en-US" smtClean="0"/>
              <a:t>‹#›</a:t>
            </a:fld>
            <a:endParaRPr lang="en-US"/>
          </a:p>
        </p:txBody>
      </p:sp>
    </p:spTree>
    <p:extLst>
      <p:ext uri="{BB962C8B-B14F-4D97-AF65-F5344CB8AC3E}">
        <p14:creationId xmlns:p14="http://schemas.microsoft.com/office/powerpoint/2010/main" val="2303393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45592-EAB2-5F3B-F535-C17E21FC28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E7BAC9-BEDE-4C3E-E3BC-5A48272055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C012FD-0531-6F9D-FE6B-848CF0FE59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6D58CD-5135-6B6F-0CC9-AFC8DF6B8E3B}"/>
              </a:ext>
            </a:extLst>
          </p:cNvPr>
          <p:cNvSpPr>
            <a:spLocks noGrp="1"/>
          </p:cNvSpPr>
          <p:nvPr>
            <p:ph type="dt" sz="half" idx="10"/>
          </p:nvPr>
        </p:nvSpPr>
        <p:spPr/>
        <p:txBody>
          <a:bodyPr/>
          <a:lstStyle/>
          <a:p>
            <a:fld id="{12E8D279-0056-47F1-85D4-D1A4F4779954}" type="datetimeFigureOut">
              <a:rPr lang="en-US" smtClean="0"/>
              <a:t>2023-03-13</a:t>
            </a:fld>
            <a:endParaRPr lang="en-US"/>
          </a:p>
        </p:txBody>
      </p:sp>
      <p:sp>
        <p:nvSpPr>
          <p:cNvPr id="6" name="Footer Placeholder 5">
            <a:extLst>
              <a:ext uri="{FF2B5EF4-FFF2-40B4-BE49-F238E27FC236}">
                <a16:creationId xmlns:a16="http://schemas.microsoft.com/office/drawing/2014/main" id="{1F1C10CE-7D34-4862-B601-D529E04BCB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C85C10-F8B4-34B4-B4EB-D0E6CA9313D7}"/>
              </a:ext>
            </a:extLst>
          </p:cNvPr>
          <p:cNvSpPr>
            <a:spLocks noGrp="1"/>
          </p:cNvSpPr>
          <p:nvPr>
            <p:ph type="sldNum" sz="quarter" idx="12"/>
          </p:nvPr>
        </p:nvSpPr>
        <p:spPr/>
        <p:txBody>
          <a:bodyPr/>
          <a:lstStyle/>
          <a:p>
            <a:fld id="{35F24D54-7BCD-4585-9043-C662DAA8BE07}" type="slidenum">
              <a:rPr lang="en-US" smtClean="0"/>
              <a:t>‹#›</a:t>
            </a:fld>
            <a:endParaRPr lang="en-US"/>
          </a:p>
        </p:txBody>
      </p:sp>
    </p:spTree>
    <p:extLst>
      <p:ext uri="{BB962C8B-B14F-4D97-AF65-F5344CB8AC3E}">
        <p14:creationId xmlns:p14="http://schemas.microsoft.com/office/powerpoint/2010/main" val="3833766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6742D-0F82-2E0C-ACD6-B444B84246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9CEE71-82A5-6E34-F6E0-8B2148EEB9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50B80E-D039-217D-AD17-C0C350313A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782429-1D92-C764-8957-C67217E81B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9C71D3-0E04-CA52-2094-CAA273A993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84777A-8838-6F2E-371D-16903D8189F4}"/>
              </a:ext>
            </a:extLst>
          </p:cNvPr>
          <p:cNvSpPr>
            <a:spLocks noGrp="1"/>
          </p:cNvSpPr>
          <p:nvPr>
            <p:ph type="dt" sz="half" idx="10"/>
          </p:nvPr>
        </p:nvSpPr>
        <p:spPr/>
        <p:txBody>
          <a:bodyPr/>
          <a:lstStyle/>
          <a:p>
            <a:fld id="{12E8D279-0056-47F1-85D4-D1A4F4779954}" type="datetimeFigureOut">
              <a:rPr lang="en-US" smtClean="0"/>
              <a:t>2023-03-13</a:t>
            </a:fld>
            <a:endParaRPr lang="en-US"/>
          </a:p>
        </p:txBody>
      </p:sp>
      <p:sp>
        <p:nvSpPr>
          <p:cNvPr id="8" name="Footer Placeholder 7">
            <a:extLst>
              <a:ext uri="{FF2B5EF4-FFF2-40B4-BE49-F238E27FC236}">
                <a16:creationId xmlns:a16="http://schemas.microsoft.com/office/drawing/2014/main" id="{B7D671AE-8D59-156B-CDC6-09CB9F6CAB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3EE291-9EFD-BADA-603C-09DBBC9DEB4F}"/>
              </a:ext>
            </a:extLst>
          </p:cNvPr>
          <p:cNvSpPr>
            <a:spLocks noGrp="1"/>
          </p:cNvSpPr>
          <p:nvPr>
            <p:ph type="sldNum" sz="quarter" idx="12"/>
          </p:nvPr>
        </p:nvSpPr>
        <p:spPr/>
        <p:txBody>
          <a:bodyPr/>
          <a:lstStyle/>
          <a:p>
            <a:fld id="{35F24D54-7BCD-4585-9043-C662DAA8BE07}" type="slidenum">
              <a:rPr lang="en-US" smtClean="0"/>
              <a:t>‹#›</a:t>
            </a:fld>
            <a:endParaRPr lang="en-US"/>
          </a:p>
        </p:txBody>
      </p:sp>
    </p:spTree>
    <p:extLst>
      <p:ext uri="{BB962C8B-B14F-4D97-AF65-F5344CB8AC3E}">
        <p14:creationId xmlns:p14="http://schemas.microsoft.com/office/powerpoint/2010/main" val="3824883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F63D6-269F-E043-8053-A7F6EA0E88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CF8A6D-EC69-5AC5-D260-982CA35C7009}"/>
              </a:ext>
            </a:extLst>
          </p:cNvPr>
          <p:cNvSpPr>
            <a:spLocks noGrp="1"/>
          </p:cNvSpPr>
          <p:nvPr>
            <p:ph type="dt" sz="half" idx="10"/>
          </p:nvPr>
        </p:nvSpPr>
        <p:spPr/>
        <p:txBody>
          <a:bodyPr/>
          <a:lstStyle/>
          <a:p>
            <a:fld id="{12E8D279-0056-47F1-85D4-D1A4F4779954}" type="datetimeFigureOut">
              <a:rPr lang="en-US" smtClean="0"/>
              <a:t>2023-03-13</a:t>
            </a:fld>
            <a:endParaRPr lang="en-US"/>
          </a:p>
        </p:txBody>
      </p:sp>
      <p:sp>
        <p:nvSpPr>
          <p:cNvPr id="4" name="Footer Placeholder 3">
            <a:extLst>
              <a:ext uri="{FF2B5EF4-FFF2-40B4-BE49-F238E27FC236}">
                <a16:creationId xmlns:a16="http://schemas.microsoft.com/office/drawing/2014/main" id="{FCF81D0B-CF59-2567-1BAF-06E2F29853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9F3210-E47F-4B91-720D-699B402D9D54}"/>
              </a:ext>
            </a:extLst>
          </p:cNvPr>
          <p:cNvSpPr>
            <a:spLocks noGrp="1"/>
          </p:cNvSpPr>
          <p:nvPr>
            <p:ph type="sldNum" sz="quarter" idx="12"/>
          </p:nvPr>
        </p:nvSpPr>
        <p:spPr/>
        <p:txBody>
          <a:bodyPr/>
          <a:lstStyle/>
          <a:p>
            <a:fld id="{35F24D54-7BCD-4585-9043-C662DAA8BE07}" type="slidenum">
              <a:rPr lang="en-US" smtClean="0"/>
              <a:t>‹#›</a:t>
            </a:fld>
            <a:endParaRPr lang="en-US"/>
          </a:p>
        </p:txBody>
      </p:sp>
    </p:spTree>
    <p:extLst>
      <p:ext uri="{BB962C8B-B14F-4D97-AF65-F5344CB8AC3E}">
        <p14:creationId xmlns:p14="http://schemas.microsoft.com/office/powerpoint/2010/main" val="3481409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8292E1-6046-40B9-E2A1-D14D6183A65C}"/>
              </a:ext>
            </a:extLst>
          </p:cNvPr>
          <p:cNvSpPr>
            <a:spLocks noGrp="1"/>
          </p:cNvSpPr>
          <p:nvPr>
            <p:ph type="dt" sz="half" idx="10"/>
          </p:nvPr>
        </p:nvSpPr>
        <p:spPr/>
        <p:txBody>
          <a:bodyPr/>
          <a:lstStyle/>
          <a:p>
            <a:fld id="{12E8D279-0056-47F1-85D4-D1A4F4779954}" type="datetimeFigureOut">
              <a:rPr lang="en-US" smtClean="0"/>
              <a:t>2023-03-13</a:t>
            </a:fld>
            <a:endParaRPr lang="en-US"/>
          </a:p>
        </p:txBody>
      </p:sp>
      <p:sp>
        <p:nvSpPr>
          <p:cNvPr id="3" name="Footer Placeholder 2">
            <a:extLst>
              <a:ext uri="{FF2B5EF4-FFF2-40B4-BE49-F238E27FC236}">
                <a16:creationId xmlns:a16="http://schemas.microsoft.com/office/drawing/2014/main" id="{F9CB11F3-5928-95D5-80CD-EA50C66548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A2EC62-20D7-ADD8-B898-E0C82A887A66}"/>
              </a:ext>
            </a:extLst>
          </p:cNvPr>
          <p:cNvSpPr>
            <a:spLocks noGrp="1"/>
          </p:cNvSpPr>
          <p:nvPr>
            <p:ph type="sldNum" sz="quarter" idx="12"/>
          </p:nvPr>
        </p:nvSpPr>
        <p:spPr/>
        <p:txBody>
          <a:bodyPr/>
          <a:lstStyle/>
          <a:p>
            <a:fld id="{35F24D54-7BCD-4585-9043-C662DAA8BE07}" type="slidenum">
              <a:rPr lang="en-US" smtClean="0"/>
              <a:t>‹#›</a:t>
            </a:fld>
            <a:endParaRPr lang="en-US"/>
          </a:p>
        </p:txBody>
      </p:sp>
    </p:spTree>
    <p:extLst>
      <p:ext uri="{BB962C8B-B14F-4D97-AF65-F5344CB8AC3E}">
        <p14:creationId xmlns:p14="http://schemas.microsoft.com/office/powerpoint/2010/main" val="3034479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C3B43-DA31-1808-B7FF-26CFBE2137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FBD262-3D41-CEF8-EC1C-4B233E203C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E23124-02AD-78B0-CAE8-A570A9EF3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354DC0-A220-F8F4-B334-5345D5F7BC58}"/>
              </a:ext>
            </a:extLst>
          </p:cNvPr>
          <p:cNvSpPr>
            <a:spLocks noGrp="1"/>
          </p:cNvSpPr>
          <p:nvPr>
            <p:ph type="dt" sz="half" idx="10"/>
          </p:nvPr>
        </p:nvSpPr>
        <p:spPr/>
        <p:txBody>
          <a:bodyPr/>
          <a:lstStyle/>
          <a:p>
            <a:fld id="{12E8D279-0056-47F1-85D4-D1A4F4779954}" type="datetimeFigureOut">
              <a:rPr lang="en-US" smtClean="0"/>
              <a:t>2023-03-13</a:t>
            </a:fld>
            <a:endParaRPr lang="en-US"/>
          </a:p>
        </p:txBody>
      </p:sp>
      <p:sp>
        <p:nvSpPr>
          <p:cNvPr id="6" name="Footer Placeholder 5">
            <a:extLst>
              <a:ext uri="{FF2B5EF4-FFF2-40B4-BE49-F238E27FC236}">
                <a16:creationId xmlns:a16="http://schemas.microsoft.com/office/drawing/2014/main" id="{EFF873D3-4A97-9D2D-3F22-A9A2DD6229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13B675-39D5-88FF-FF1B-359258365EBE}"/>
              </a:ext>
            </a:extLst>
          </p:cNvPr>
          <p:cNvSpPr>
            <a:spLocks noGrp="1"/>
          </p:cNvSpPr>
          <p:nvPr>
            <p:ph type="sldNum" sz="quarter" idx="12"/>
          </p:nvPr>
        </p:nvSpPr>
        <p:spPr/>
        <p:txBody>
          <a:bodyPr/>
          <a:lstStyle/>
          <a:p>
            <a:fld id="{35F24D54-7BCD-4585-9043-C662DAA8BE07}" type="slidenum">
              <a:rPr lang="en-US" smtClean="0"/>
              <a:t>‹#›</a:t>
            </a:fld>
            <a:endParaRPr lang="en-US"/>
          </a:p>
        </p:txBody>
      </p:sp>
    </p:spTree>
    <p:extLst>
      <p:ext uri="{BB962C8B-B14F-4D97-AF65-F5344CB8AC3E}">
        <p14:creationId xmlns:p14="http://schemas.microsoft.com/office/powerpoint/2010/main" val="608503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1526D-87B7-82D5-4288-3D56596C64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A32B10-B4F4-4A72-3350-DC779E75DB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F10CDF-2E9A-B716-0069-21A4650744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D1D637-575E-7B30-073C-49A91B3CA60A}"/>
              </a:ext>
            </a:extLst>
          </p:cNvPr>
          <p:cNvSpPr>
            <a:spLocks noGrp="1"/>
          </p:cNvSpPr>
          <p:nvPr>
            <p:ph type="dt" sz="half" idx="10"/>
          </p:nvPr>
        </p:nvSpPr>
        <p:spPr/>
        <p:txBody>
          <a:bodyPr/>
          <a:lstStyle/>
          <a:p>
            <a:fld id="{12E8D279-0056-47F1-85D4-D1A4F4779954}" type="datetimeFigureOut">
              <a:rPr lang="en-US" smtClean="0"/>
              <a:t>2023-03-13</a:t>
            </a:fld>
            <a:endParaRPr lang="en-US"/>
          </a:p>
        </p:txBody>
      </p:sp>
      <p:sp>
        <p:nvSpPr>
          <p:cNvPr id="6" name="Footer Placeholder 5">
            <a:extLst>
              <a:ext uri="{FF2B5EF4-FFF2-40B4-BE49-F238E27FC236}">
                <a16:creationId xmlns:a16="http://schemas.microsoft.com/office/drawing/2014/main" id="{B6E4D996-3AC1-B5EF-1AFC-E2538D0D5A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9EDF88-0062-B23A-3B8A-461F58B31593}"/>
              </a:ext>
            </a:extLst>
          </p:cNvPr>
          <p:cNvSpPr>
            <a:spLocks noGrp="1"/>
          </p:cNvSpPr>
          <p:nvPr>
            <p:ph type="sldNum" sz="quarter" idx="12"/>
          </p:nvPr>
        </p:nvSpPr>
        <p:spPr/>
        <p:txBody>
          <a:bodyPr/>
          <a:lstStyle/>
          <a:p>
            <a:fld id="{35F24D54-7BCD-4585-9043-C662DAA8BE07}" type="slidenum">
              <a:rPr lang="en-US" smtClean="0"/>
              <a:t>‹#›</a:t>
            </a:fld>
            <a:endParaRPr lang="en-US"/>
          </a:p>
        </p:txBody>
      </p:sp>
    </p:spTree>
    <p:extLst>
      <p:ext uri="{BB962C8B-B14F-4D97-AF65-F5344CB8AC3E}">
        <p14:creationId xmlns:p14="http://schemas.microsoft.com/office/powerpoint/2010/main" val="788019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2.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361132-AA53-5AD6-F79D-CFD411ADC7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EB0589-9520-3E99-F24A-BA7A0BC64F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1BB960-B9A3-F5D3-B463-B6A3C17EED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E8D279-0056-47F1-85D4-D1A4F4779954}" type="datetimeFigureOut">
              <a:rPr lang="en-US" smtClean="0"/>
              <a:t>2023-03-13</a:t>
            </a:fld>
            <a:endParaRPr lang="en-US"/>
          </a:p>
        </p:txBody>
      </p:sp>
      <p:sp>
        <p:nvSpPr>
          <p:cNvPr id="5" name="Footer Placeholder 4">
            <a:extLst>
              <a:ext uri="{FF2B5EF4-FFF2-40B4-BE49-F238E27FC236}">
                <a16:creationId xmlns:a16="http://schemas.microsoft.com/office/drawing/2014/main" id="{261162D5-49C7-25F0-7EFD-8E9D258F69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E4CE14-65B2-862E-186B-0F1C9DB1F1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F24D54-7BCD-4585-9043-C662DAA8BE07}" type="slidenum">
              <a:rPr lang="en-US" smtClean="0"/>
              <a:t>‹#›</a:t>
            </a:fld>
            <a:endParaRPr lang="en-US"/>
          </a:p>
        </p:txBody>
      </p:sp>
    </p:spTree>
    <p:extLst>
      <p:ext uri="{BB962C8B-B14F-4D97-AF65-F5344CB8AC3E}">
        <p14:creationId xmlns:p14="http://schemas.microsoft.com/office/powerpoint/2010/main" val="2561474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MSIPCMContentMarking" descr="{&quot;HashCode&quot;:1831732991,&quot;Placement&quot;:&quot;Footer&quot;}">
            <a:extLst>
              <a:ext uri="{FF2B5EF4-FFF2-40B4-BE49-F238E27FC236}">
                <a16:creationId xmlns:a16="http://schemas.microsoft.com/office/drawing/2014/main" id="{767B9A36-FEF0-4388-A9CA-CF1A8FDAD480}"/>
              </a:ext>
            </a:extLst>
          </p:cNvPr>
          <p:cNvSpPr txBox="1"/>
          <p:nvPr userDrawn="1"/>
        </p:nvSpPr>
        <p:spPr>
          <a:xfrm>
            <a:off x="5389152" y="6595656"/>
            <a:ext cx="1413695"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Schlumberger-Private</a:t>
            </a:r>
          </a:p>
        </p:txBody>
      </p:sp>
    </p:spTree>
    <p:extLst>
      <p:ext uri="{BB962C8B-B14F-4D97-AF65-F5344CB8AC3E}">
        <p14:creationId xmlns:p14="http://schemas.microsoft.com/office/powerpoint/2010/main" val="19233417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hf hdr="0" ftr="0" dt="0"/>
  <p:txStyles>
    <p:titleStyle>
      <a:lvl1pPr algn="l" defTabSz="914400" rtl="0" eaLnBrk="1" latinLnBrk="0" hangingPunct="1">
        <a:lnSpc>
          <a:spcPct val="90000"/>
        </a:lnSpc>
        <a:spcBef>
          <a:spcPct val="0"/>
        </a:spcBef>
        <a:buNone/>
        <a:defRPr sz="4400" b="1" i="0" kern="1200">
          <a:solidFill>
            <a:schemeClr val="tx1"/>
          </a:solidFill>
          <a:latin typeface="Arial Narrow" charset="0"/>
          <a:ea typeface="Arial Narrow" charset="0"/>
          <a:cs typeface="Arial Narrow"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7392">
          <p15:clr>
            <a:srgbClr val="F26B43"/>
          </p15:clr>
        </p15:guide>
        <p15:guide id="3" pos="288">
          <p15:clr>
            <a:srgbClr val="F26B43"/>
          </p15:clr>
        </p15:guide>
        <p15:guide id="4" orient="horz" pos="28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18" Type="http://schemas.openxmlformats.org/officeDocument/2006/relationships/image" Target="../media/image47.svg"/><Relationship Id="rId26" Type="http://schemas.openxmlformats.org/officeDocument/2006/relationships/image" Target="../media/image55.svg"/><Relationship Id="rId3" Type="http://schemas.openxmlformats.org/officeDocument/2006/relationships/diagramLayout" Target="../diagrams/layout1.xml"/><Relationship Id="rId21" Type="http://schemas.openxmlformats.org/officeDocument/2006/relationships/image" Target="../media/image50.png"/><Relationship Id="rId34" Type="http://schemas.openxmlformats.org/officeDocument/2006/relationships/image" Target="../media/image63.svg"/><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46.png"/><Relationship Id="rId25" Type="http://schemas.openxmlformats.org/officeDocument/2006/relationships/image" Target="../media/image54.png"/><Relationship Id="rId33" Type="http://schemas.openxmlformats.org/officeDocument/2006/relationships/image" Target="../media/image62.png"/><Relationship Id="rId2" Type="http://schemas.openxmlformats.org/officeDocument/2006/relationships/diagramData" Target="../diagrams/data1.xml"/><Relationship Id="rId16" Type="http://schemas.openxmlformats.org/officeDocument/2006/relationships/image" Target="../media/image45.svg"/><Relationship Id="rId20" Type="http://schemas.openxmlformats.org/officeDocument/2006/relationships/image" Target="../media/image49.svg"/><Relationship Id="rId29" Type="http://schemas.openxmlformats.org/officeDocument/2006/relationships/image" Target="../media/image58.png"/><Relationship Id="rId1" Type="http://schemas.openxmlformats.org/officeDocument/2006/relationships/slideLayout" Target="../slideLayouts/slideLayout6.xml"/><Relationship Id="rId6" Type="http://schemas.microsoft.com/office/2007/relationships/diagramDrawing" Target="../diagrams/drawing1.xml"/><Relationship Id="rId11" Type="http://schemas.openxmlformats.org/officeDocument/2006/relationships/image" Target="../media/image40.png"/><Relationship Id="rId24" Type="http://schemas.openxmlformats.org/officeDocument/2006/relationships/image" Target="../media/image53.svg"/><Relationship Id="rId32" Type="http://schemas.openxmlformats.org/officeDocument/2006/relationships/image" Target="../media/image61.svg"/><Relationship Id="rId37" Type="http://schemas.openxmlformats.org/officeDocument/2006/relationships/image" Target="../media/image66.svg"/><Relationship Id="rId5" Type="http://schemas.openxmlformats.org/officeDocument/2006/relationships/diagramColors" Target="../diagrams/colors1.xml"/><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57.svg"/><Relationship Id="rId36" Type="http://schemas.openxmlformats.org/officeDocument/2006/relationships/image" Target="../media/image65.png"/><Relationship Id="rId10" Type="http://schemas.openxmlformats.org/officeDocument/2006/relationships/image" Target="../media/image39.svg"/><Relationship Id="rId19" Type="http://schemas.openxmlformats.org/officeDocument/2006/relationships/image" Target="../media/image48.png"/><Relationship Id="rId31" Type="http://schemas.openxmlformats.org/officeDocument/2006/relationships/image" Target="../media/image60.png"/><Relationship Id="rId4" Type="http://schemas.openxmlformats.org/officeDocument/2006/relationships/diagramQuickStyle" Target="../diagrams/quickStyle1.xml"/><Relationship Id="rId9" Type="http://schemas.openxmlformats.org/officeDocument/2006/relationships/image" Target="../media/image38.png"/><Relationship Id="rId14" Type="http://schemas.openxmlformats.org/officeDocument/2006/relationships/image" Target="../media/image43.svg"/><Relationship Id="rId22" Type="http://schemas.openxmlformats.org/officeDocument/2006/relationships/image" Target="../media/image51.svg"/><Relationship Id="rId27" Type="http://schemas.openxmlformats.org/officeDocument/2006/relationships/image" Target="../media/image56.png"/><Relationship Id="rId30" Type="http://schemas.openxmlformats.org/officeDocument/2006/relationships/image" Target="../media/image59.svg"/><Relationship Id="rId35"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72.png"/><Relationship Id="rId3" Type="http://schemas.openxmlformats.org/officeDocument/2006/relationships/slideLayout" Target="../slideLayouts/slideLayout7.xml"/><Relationship Id="rId7" Type="http://schemas.openxmlformats.org/officeDocument/2006/relationships/diagramColors" Target="../diagrams/colors2.xml"/><Relationship Id="rId12" Type="http://schemas.openxmlformats.org/officeDocument/2006/relationships/image" Target="../media/image71.svg"/><Relationship Id="rId2" Type="http://schemas.openxmlformats.org/officeDocument/2006/relationships/video" Target="../media/media2.avi"/><Relationship Id="rId16" Type="http://schemas.openxmlformats.org/officeDocument/2006/relationships/image" Target="../media/image75.jpg"/><Relationship Id="rId1" Type="http://schemas.microsoft.com/office/2007/relationships/media" Target="../media/media2.avi"/><Relationship Id="rId6" Type="http://schemas.openxmlformats.org/officeDocument/2006/relationships/diagramQuickStyle" Target="../diagrams/quickStyle2.xml"/><Relationship Id="rId11" Type="http://schemas.openxmlformats.org/officeDocument/2006/relationships/image" Target="../media/image70.png"/><Relationship Id="rId5" Type="http://schemas.openxmlformats.org/officeDocument/2006/relationships/diagramLayout" Target="../diagrams/layout2.xml"/><Relationship Id="rId15" Type="http://schemas.openxmlformats.org/officeDocument/2006/relationships/image" Target="../media/image74.png"/><Relationship Id="rId10" Type="http://schemas.openxmlformats.org/officeDocument/2006/relationships/image" Target="../media/image69.svg"/><Relationship Id="rId4" Type="http://schemas.openxmlformats.org/officeDocument/2006/relationships/diagramData" Target="../diagrams/data2.xml"/><Relationship Id="rId9" Type="http://schemas.openxmlformats.org/officeDocument/2006/relationships/image" Target="../media/image68.png"/><Relationship Id="rId14" Type="http://schemas.openxmlformats.org/officeDocument/2006/relationships/image" Target="../media/image73.png"/></Relationships>
</file>

<file path=ppt/slides/_rels/slide1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77.svg"/></Relationships>
</file>

<file path=ppt/slides/_rels/slide18.xml.rels><?xml version="1.0" encoding="UTF-8" standalone="yes"?>
<Relationships xmlns="http://schemas.openxmlformats.org/package/2006/relationships"><Relationship Id="rId8" Type="http://schemas.openxmlformats.org/officeDocument/2006/relationships/image" Target="../media/image79.png"/><Relationship Id="rId3" Type="http://schemas.microsoft.com/office/2007/relationships/media" Target="../media/media3.avi"/><Relationship Id="rId7" Type="http://schemas.openxmlformats.org/officeDocument/2006/relationships/image" Target="../media/image78.png"/><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notesSlide" Target="../notesSlides/notesSlide4.xml"/><Relationship Id="rId5" Type="http://schemas.openxmlformats.org/officeDocument/2006/relationships/slideLayout" Target="../slideLayouts/slideLayout13.xml"/><Relationship Id="rId4" Type="http://schemas.openxmlformats.org/officeDocument/2006/relationships/video" Target="../media/media3.avi"/><Relationship Id="rId9" Type="http://schemas.openxmlformats.org/officeDocument/2006/relationships/image" Target="../media/image8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84.jpeg"/></Relationships>
</file>

<file path=ppt/slides/_rels/slide22.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blocks-dot-ai-planning.appspot.com/" TargetMode="Externa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2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www.youtube.com/watch?v=_NOVa4i7Us8&amp;list=PL1Q0jeuU6XppflOPFx1qQVuWbXTcjxevU&amp;index=7" TargetMode="Externa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svg"/><Relationship Id="rId4" Type="http://schemas.openxmlformats.org/officeDocument/2006/relationships/image" Target="../media/image97.png"/></Relationships>
</file>

<file path=ppt/slides/_rels/slide28.xml.rels><?xml version="1.0" encoding="UTF-8" standalone="yes"?>
<Relationships xmlns="http://schemas.openxmlformats.org/package/2006/relationships"><Relationship Id="rId3" Type="http://schemas.openxmlformats.org/officeDocument/2006/relationships/hyperlink" Target="https://youtu.be/BFlCz49ETcA?t=682" TargetMode="External"/><Relationship Id="rId2" Type="http://schemas.openxmlformats.org/officeDocument/2006/relationships/image" Target="../media/image100.png"/><Relationship Id="rId1" Type="http://schemas.openxmlformats.org/officeDocument/2006/relationships/slideLayout" Target="../slideLayouts/slideLayout2.xml"/><Relationship Id="rId5" Type="http://schemas.openxmlformats.org/officeDocument/2006/relationships/image" Target="../media/image90.svg"/><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g"/><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3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jpeg"/></Relationships>
</file>

<file path=ppt/slides/_rels/slide3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112.gi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3.gif"/><Relationship Id="rId2" Type="http://schemas.openxmlformats.org/officeDocument/2006/relationships/hyperlink" Target="https://marketplace.visualstudio.com/items?itemName=jan-dolejsi.btree"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7.svg"/><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hyperlink" Target="https://www.youtube.com/watch?v=Uh5Idw0b-N8&amp;list=PL1Q0jeuU6XppflOPFx1qQVuWbXTcjxevU&amp;index=6"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4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447" Type="http://schemas.openxmlformats.org/officeDocument/2006/relationships/image" Target="../media/image129.png"/><Relationship Id="rId442" Type="http://schemas.openxmlformats.org/officeDocument/2006/relationships/image" Target="../media/image124.png"/><Relationship Id="rId450" Type="http://schemas.openxmlformats.org/officeDocument/2006/relationships/image" Target="../media/image132.svg"/><Relationship Id="rId446" Type="http://schemas.openxmlformats.org/officeDocument/2006/relationships/image" Target="../media/image128.svg"/><Relationship Id="rId2" Type="http://schemas.openxmlformats.org/officeDocument/2006/relationships/customXml" Target="../ink/ink2.xml"/><Relationship Id="rId441" Type="http://schemas.openxmlformats.org/officeDocument/2006/relationships/image" Target="../media/image123.png"/><Relationship Id="rId1" Type="http://schemas.openxmlformats.org/officeDocument/2006/relationships/slideLayout" Target="../slideLayouts/slideLayout6.xml"/><Relationship Id="rId440" Type="http://schemas.openxmlformats.org/officeDocument/2006/relationships/image" Target="../media/image160.png"/><Relationship Id="rId445" Type="http://schemas.openxmlformats.org/officeDocument/2006/relationships/image" Target="../media/image127.png"/><Relationship Id="rId449" Type="http://schemas.openxmlformats.org/officeDocument/2006/relationships/image" Target="../media/image131.png"/><Relationship Id="rId444" Type="http://schemas.openxmlformats.org/officeDocument/2006/relationships/image" Target="../media/image126.svg"/><Relationship Id="rId443" Type="http://schemas.openxmlformats.org/officeDocument/2006/relationships/image" Target="../media/image125.png"/><Relationship Id="rId448" Type="http://schemas.openxmlformats.org/officeDocument/2006/relationships/image" Target="../media/image130.svg"/></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github.com/AI-Planning/modeling-in-pddl" TargetMode="External"/><Relationship Id="rId7" Type="http://schemas.openxmlformats.org/officeDocument/2006/relationships/hyperlink" Target="https://icaps23.icaps-conference.org/" TargetMode="External"/><Relationship Id="rId2" Type="http://schemas.openxmlformats.org/officeDocument/2006/relationships/hyperlink" Target="https://blocks-dot-ai-planning.appspot.com/" TargetMode="External"/><Relationship Id="rId1" Type="http://schemas.openxmlformats.org/officeDocument/2006/relationships/slideLayout" Target="../slideLayouts/slideLayout2.xml"/><Relationship Id="rId6" Type="http://schemas.openxmlformats.org/officeDocument/2006/relationships/hyperlink" Target="https://marketplace.visualstudio.com/items?itemName=jan-dolejsi.pddl" TargetMode="External"/><Relationship Id="rId5" Type="http://schemas.openxmlformats.org/officeDocument/2006/relationships/hyperlink" Target="https://code.visualstudio.com/" TargetMode="External"/><Relationship Id="rId4" Type="http://schemas.openxmlformats.org/officeDocument/2006/relationships/hyperlink" Target="https://www.youtube.com/playlist?list=PL1Q0jeuU6XppS_r2Sa9fzVanpbXKqLsY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CF9AA-F4EB-10FC-320B-E26877A30A3D}"/>
              </a:ext>
            </a:extLst>
          </p:cNvPr>
          <p:cNvSpPr>
            <a:spLocks noGrp="1"/>
          </p:cNvSpPr>
          <p:nvPr>
            <p:ph type="ctrTitle"/>
          </p:nvPr>
        </p:nvSpPr>
        <p:spPr/>
        <p:txBody>
          <a:bodyPr/>
          <a:lstStyle/>
          <a:p>
            <a:r>
              <a:rPr lang="en-US" dirty="0"/>
              <a:t>AI Planning</a:t>
            </a:r>
            <a:r>
              <a:rPr lang="cs-CZ" dirty="0"/>
              <a:t>, PDDL</a:t>
            </a:r>
            <a:br>
              <a:rPr lang="cs-CZ" dirty="0"/>
            </a:br>
            <a:r>
              <a:rPr lang="en-US" strike="sngStrike" dirty="0"/>
              <a:t>Theory</a:t>
            </a:r>
            <a:r>
              <a:rPr lang="cs-CZ" strike="sngStrike" dirty="0"/>
              <a:t> </a:t>
            </a:r>
            <a:r>
              <a:rPr lang="en-US" strike="sngStrike" dirty="0"/>
              <a:t>and</a:t>
            </a:r>
            <a:r>
              <a:rPr lang="cs-CZ" dirty="0"/>
              <a:t> </a:t>
            </a:r>
            <a:r>
              <a:rPr lang="en-US" dirty="0"/>
              <a:t>practice</a:t>
            </a:r>
          </a:p>
        </p:txBody>
      </p:sp>
      <p:sp>
        <p:nvSpPr>
          <p:cNvPr id="3" name="Subtitle 2">
            <a:extLst>
              <a:ext uri="{FF2B5EF4-FFF2-40B4-BE49-F238E27FC236}">
                <a16:creationId xmlns:a16="http://schemas.microsoft.com/office/drawing/2014/main" id="{6455E554-5C79-1A6B-D140-A1F5106825F3}"/>
              </a:ext>
            </a:extLst>
          </p:cNvPr>
          <p:cNvSpPr>
            <a:spLocks noGrp="1"/>
          </p:cNvSpPr>
          <p:nvPr>
            <p:ph type="subTitle" idx="1"/>
          </p:nvPr>
        </p:nvSpPr>
        <p:spPr/>
        <p:txBody>
          <a:bodyPr/>
          <a:lstStyle/>
          <a:p>
            <a:r>
              <a:rPr lang="cs-CZ" dirty="0"/>
              <a:t>ČVUT FEL, 2023-Mar-13</a:t>
            </a:r>
          </a:p>
          <a:p>
            <a:r>
              <a:rPr lang="cs-CZ" dirty="0"/>
              <a:t>Jan Dolejsi, Derek Long, Michal Štolba</a:t>
            </a:r>
            <a:endParaRPr lang="en-US" dirty="0"/>
          </a:p>
        </p:txBody>
      </p:sp>
    </p:spTree>
    <p:extLst>
      <p:ext uri="{BB962C8B-B14F-4D97-AF65-F5344CB8AC3E}">
        <p14:creationId xmlns:p14="http://schemas.microsoft.com/office/powerpoint/2010/main" val="3887543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2650" y="1278294"/>
            <a:ext cx="3123232" cy="5579706"/>
          </a:xfrm>
          <a:prstGeom prst="rect">
            <a:avLst/>
          </a:prstGeom>
        </p:spPr>
      </p:pic>
      <p:sp>
        <p:nvSpPr>
          <p:cNvPr id="2" name="Title 1"/>
          <p:cNvSpPr>
            <a:spLocks noGrp="1"/>
          </p:cNvSpPr>
          <p:nvPr>
            <p:ph type="title"/>
          </p:nvPr>
        </p:nvSpPr>
        <p:spPr/>
        <p:txBody>
          <a:bodyPr/>
          <a:lstStyle/>
          <a:p>
            <a:r>
              <a:rPr lang="en-US" dirty="0"/>
              <a:t>Automation</a:t>
            </a:r>
          </a:p>
        </p:txBody>
      </p:sp>
      <p:sp>
        <p:nvSpPr>
          <p:cNvPr id="3" name="Content Placeholder 2"/>
          <p:cNvSpPr>
            <a:spLocks noGrp="1"/>
          </p:cNvSpPr>
          <p:nvPr>
            <p:ph idx="1"/>
          </p:nvPr>
        </p:nvSpPr>
        <p:spPr>
          <a:xfrm>
            <a:off x="838200" y="1825625"/>
            <a:ext cx="9933992" cy="4351338"/>
          </a:xfrm>
        </p:spPr>
        <p:txBody>
          <a:bodyPr/>
          <a:lstStyle/>
          <a:p>
            <a:r>
              <a:rPr lang="en-US" dirty="0"/>
              <a:t>New rigs with modern coupled control and sensor systems offer the opportunity to raise the level of control abstraction</a:t>
            </a:r>
          </a:p>
          <a:p>
            <a:r>
              <a:rPr lang="en-US" dirty="0"/>
              <a:t>Dangerous drilling floor operations can be shifted to automated systems</a:t>
            </a:r>
          </a:p>
          <a:p>
            <a:r>
              <a:rPr lang="en-US" dirty="0"/>
              <a:t>The challenge is to coordinate these operations to achieve the goal of safely drilling one length – then many lengths – of pipe into the hole</a:t>
            </a:r>
          </a:p>
          <a:p>
            <a:endParaRPr lang="en-US" dirty="0"/>
          </a:p>
        </p:txBody>
      </p:sp>
      <p:sp>
        <p:nvSpPr>
          <p:cNvPr id="5" name="AutoShape 2" descr="1920s Steam Powered Core Drill Ri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1920s Steam Powered Core Drill Ri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old photo of driller on a ri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344" name="Picture 8" descr="Image result for old photo of driller on a rig"/>
          <p:cNvPicPr>
            <a:picLocks noChangeAspect="1" noChangeArrowheads="1"/>
          </p:cNvPicPr>
          <p:nvPr/>
        </p:nvPicPr>
        <p:blipFill rotWithShape="1">
          <a:blip r:embed="rId5">
            <a:extLst>
              <a:ext uri="{28A0092B-C50C-407E-A947-70E740481C1C}">
                <a14:useLocalDpi xmlns:a14="http://schemas.microsoft.com/office/drawing/2010/main" val="0"/>
              </a:ext>
            </a:extLst>
          </a:blip>
          <a:srcRect l="1714" t="885"/>
          <a:stretch/>
        </p:blipFill>
        <p:spPr bwMode="auto">
          <a:xfrm>
            <a:off x="2829953" y="1609530"/>
            <a:ext cx="6257337" cy="51340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r="33009"/>
          <a:stretch/>
        </p:blipFill>
        <p:spPr>
          <a:xfrm>
            <a:off x="6213364" y="1794704"/>
            <a:ext cx="5579307" cy="4681532"/>
          </a:xfrm>
          <a:prstGeom prst="rect">
            <a:avLst/>
          </a:prstGeom>
        </p:spPr>
      </p:pic>
      <p:pic>
        <p:nvPicPr>
          <p:cNvPr id="4" name="automatic pipe handler">
            <a:hlinkClick r:id="" action="ppaction://media"/>
            <a:extLst>
              <a:ext uri="{FF2B5EF4-FFF2-40B4-BE49-F238E27FC236}">
                <a16:creationId xmlns:a16="http://schemas.microsoft.com/office/drawing/2014/main" id="{5C14245A-380B-45EA-7954-478D06D5E62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rot="5400000">
            <a:off x="381000" y="2611470"/>
            <a:ext cx="3962400" cy="3048000"/>
          </a:xfrm>
          <a:prstGeom prst="rect">
            <a:avLst/>
          </a:prstGeom>
        </p:spPr>
      </p:pic>
      <p:sp>
        <p:nvSpPr>
          <p:cNvPr id="11" name="TextBox 10">
            <a:extLst>
              <a:ext uri="{FF2B5EF4-FFF2-40B4-BE49-F238E27FC236}">
                <a16:creationId xmlns:a16="http://schemas.microsoft.com/office/drawing/2014/main" id="{18A707A2-F1C3-F5C1-4069-3A75E5CB96AB}"/>
              </a:ext>
            </a:extLst>
          </p:cNvPr>
          <p:cNvSpPr txBox="1"/>
          <p:nvPr/>
        </p:nvSpPr>
        <p:spPr>
          <a:xfrm>
            <a:off x="838200" y="6116670"/>
            <a:ext cx="452120" cy="369332"/>
          </a:xfrm>
          <a:prstGeom prst="rect">
            <a:avLst/>
          </a:prstGeom>
          <a:noFill/>
        </p:spPr>
        <p:txBody>
          <a:bodyPr wrap="square" rtlCol="0">
            <a:spAutoFit/>
          </a:bodyPr>
          <a:lstStyle/>
          <a:p>
            <a:r>
              <a:rPr lang="en-US" dirty="0">
                <a:solidFill>
                  <a:schemeClr val="bg1">
                    <a:lumMod val="75000"/>
                  </a:schemeClr>
                </a:solidFill>
              </a:rPr>
              <a:t>5x</a:t>
            </a:r>
          </a:p>
        </p:txBody>
      </p:sp>
    </p:spTree>
    <p:extLst>
      <p:ext uri="{BB962C8B-B14F-4D97-AF65-F5344CB8AC3E}">
        <p14:creationId xmlns:p14="http://schemas.microsoft.com/office/powerpoint/2010/main" val="411294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34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8160" fill="hold"/>
                                        <p:tgtEl>
                                          <p:spTgt spid="4"/>
                                        </p:tgtEl>
                                      </p:cBhvr>
                                    </p:cmd>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9" repeatCount="indefinite" fill="remove" display="0">
                  <p:stCondLst>
                    <p:cond delay="indefinite"/>
                  </p:stCondLst>
                </p:cTn>
                <p:tgtEl>
                  <p:spTgt spid="4"/>
                </p:tgtEl>
              </p:cMediaNode>
            </p:video>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Well Construction 101--</a:t>
            </a:r>
          </a:p>
        </p:txBody>
      </p:sp>
      <p:sp>
        <p:nvSpPr>
          <p:cNvPr id="3" name="Content Placeholder 2"/>
          <p:cNvSpPr>
            <a:spLocks noGrp="1"/>
          </p:cNvSpPr>
          <p:nvPr>
            <p:ph idx="1"/>
          </p:nvPr>
        </p:nvSpPr>
        <p:spPr/>
        <p:txBody>
          <a:bodyPr/>
          <a:lstStyle/>
          <a:p>
            <a:r>
              <a:rPr lang="en-US" dirty="0"/>
              <a:t>Planning of a well:</a:t>
            </a:r>
          </a:p>
          <a:p>
            <a:pPr lvl="1"/>
            <a:r>
              <a:rPr lang="en-US" dirty="0"/>
              <a:t>Geometry</a:t>
            </a:r>
          </a:p>
          <a:p>
            <a:pPr lvl="1"/>
            <a:r>
              <a:rPr lang="en-US" dirty="0"/>
              <a:t>Casing plan</a:t>
            </a:r>
          </a:p>
          <a:p>
            <a:pPr lvl="1"/>
            <a:r>
              <a:rPr lang="en-US" dirty="0"/>
              <a:t>Mud plan</a:t>
            </a:r>
          </a:p>
          <a:p>
            <a:pPr lvl="1"/>
            <a:r>
              <a:rPr lang="en-US" dirty="0"/>
              <a:t>BHA design (Bottom Hole Assembly)</a:t>
            </a:r>
          </a:p>
          <a:p>
            <a:pPr lvl="1"/>
            <a:r>
              <a:rPr lang="en-US" dirty="0"/>
              <a:t>Actual drilling process</a:t>
            </a:r>
          </a:p>
        </p:txBody>
      </p:sp>
      <p:sp>
        <p:nvSpPr>
          <p:cNvPr id="5" name="Freeform 4"/>
          <p:cNvSpPr/>
          <p:nvPr/>
        </p:nvSpPr>
        <p:spPr>
          <a:xfrm>
            <a:off x="8168148" y="1310326"/>
            <a:ext cx="2144776" cy="4213781"/>
          </a:xfrm>
          <a:custGeom>
            <a:avLst/>
            <a:gdLst>
              <a:gd name="connsiteX0" fmla="*/ 52026 w 2144776"/>
              <a:gd name="connsiteY0" fmla="*/ 0 h 4213781"/>
              <a:gd name="connsiteX1" fmla="*/ 70879 w 2144776"/>
              <a:gd name="connsiteY1" fmla="*/ 2950589 h 4213781"/>
              <a:gd name="connsiteX2" fmla="*/ 740182 w 2144776"/>
              <a:gd name="connsiteY2" fmla="*/ 3996965 h 4213781"/>
              <a:gd name="connsiteX3" fmla="*/ 2144776 w 2144776"/>
              <a:gd name="connsiteY3" fmla="*/ 4213781 h 4213781"/>
            </a:gdLst>
            <a:ahLst/>
            <a:cxnLst>
              <a:cxn ang="0">
                <a:pos x="connsiteX0" y="connsiteY0"/>
              </a:cxn>
              <a:cxn ang="0">
                <a:pos x="connsiteX1" y="connsiteY1"/>
              </a:cxn>
              <a:cxn ang="0">
                <a:pos x="connsiteX2" y="connsiteY2"/>
              </a:cxn>
              <a:cxn ang="0">
                <a:pos x="connsiteX3" y="connsiteY3"/>
              </a:cxn>
            </a:cxnLst>
            <a:rect l="l" t="t" r="r" b="b"/>
            <a:pathLst>
              <a:path w="2144776" h="4213781">
                <a:moveTo>
                  <a:pt x="52026" y="0"/>
                </a:moveTo>
                <a:cubicBezTo>
                  <a:pt x="4106" y="1142214"/>
                  <a:pt x="-43814" y="2284428"/>
                  <a:pt x="70879" y="2950589"/>
                </a:cubicBezTo>
                <a:cubicBezTo>
                  <a:pt x="185572" y="3616750"/>
                  <a:pt x="394533" y="3786433"/>
                  <a:pt x="740182" y="3996965"/>
                </a:cubicBezTo>
                <a:cubicBezTo>
                  <a:pt x="1085831" y="4207497"/>
                  <a:pt x="1615303" y="4210639"/>
                  <a:pt x="2144776" y="4213781"/>
                </a:cubicBez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7969844" y="1310326"/>
            <a:ext cx="2343080" cy="4300525"/>
            <a:chOff x="7969844" y="1310326"/>
            <a:chExt cx="2343080" cy="4300525"/>
          </a:xfrm>
        </p:grpSpPr>
        <p:sp>
          <p:nvSpPr>
            <p:cNvPr id="10" name="Isosceles Triangle 9"/>
            <p:cNvSpPr/>
            <p:nvPr/>
          </p:nvSpPr>
          <p:spPr>
            <a:xfrm rot="17498184">
              <a:off x="8924631" y="5314824"/>
              <a:ext cx="396608" cy="195446"/>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p:nvSpPr>
          <p:spPr>
            <a:xfrm>
              <a:off x="7969844" y="3528255"/>
              <a:ext cx="396608" cy="195446"/>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8168148" y="1310326"/>
              <a:ext cx="2144776" cy="4213781"/>
              <a:chOff x="6909362" y="1310323"/>
              <a:chExt cx="2144776" cy="4213781"/>
            </a:xfrm>
          </p:grpSpPr>
          <p:sp>
            <p:nvSpPr>
              <p:cNvPr id="7" name="Freeform 6"/>
              <p:cNvSpPr/>
              <p:nvPr/>
            </p:nvSpPr>
            <p:spPr>
              <a:xfrm>
                <a:off x="6909362" y="1310323"/>
                <a:ext cx="2144776" cy="4213781"/>
              </a:xfrm>
              <a:custGeom>
                <a:avLst/>
                <a:gdLst>
                  <a:gd name="connsiteX0" fmla="*/ 52026 w 2144776"/>
                  <a:gd name="connsiteY0" fmla="*/ 0 h 4213781"/>
                  <a:gd name="connsiteX1" fmla="*/ 70879 w 2144776"/>
                  <a:gd name="connsiteY1" fmla="*/ 2950589 h 4213781"/>
                  <a:gd name="connsiteX2" fmla="*/ 740182 w 2144776"/>
                  <a:gd name="connsiteY2" fmla="*/ 3996965 h 4213781"/>
                  <a:gd name="connsiteX3" fmla="*/ 2144776 w 2144776"/>
                  <a:gd name="connsiteY3" fmla="*/ 4213781 h 4213781"/>
                </a:gdLst>
                <a:ahLst/>
                <a:cxnLst>
                  <a:cxn ang="0">
                    <a:pos x="connsiteX0" y="connsiteY0"/>
                  </a:cxn>
                  <a:cxn ang="0">
                    <a:pos x="connsiteX1" y="connsiteY1"/>
                  </a:cxn>
                  <a:cxn ang="0">
                    <a:pos x="connsiteX2" y="connsiteY2"/>
                  </a:cxn>
                  <a:cxn ang="0">
                    <a:pos x="connsiteX3" y="connsiteY3"/>
                  </a:cxn>
                </a:cxnLst>
                <a:rect l="l" t="t" r="r" b="b"/>
                <a:pathLst>
                  <a:path w="2144776" h="4213781">
                    <a:moveTo>
                      <a:pt x="52026" y="0"/>
                    </a:moveTo>
                    <a:cubicBezTo>
                      <a:pt x="4106" y="1142214"/>
                      <a:pt x="-43814" y="2284428"/>
                      <a:pt x="70879" y="2950589"/>
                    </a:cubicBezTo>
                    <a:cubicBezTo>
                      <a:pt x="185572" y="3616750"/>
                      <a:pt x="394533" y="3786433"/>
                      <a:pt x="740182" y="3996965"/>
                    </a:cubicBezTo>
                    <a:cubicBezTo>
                      <a:pt x="1085831" y="4207497"/>
                      <a:pt x="1615303" y="4210639"/>
                      <a:pt x="2144776" y="4213781"/>
                    </a:cubicBezTo>
                  </a:path>
                </a:pathLst>
              </a:custGeom>
              <a:no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909362" y="1310323"/>
                <a:ext cx="2144776" cy="4213781"/>
              </a:xfrm>
              <a:custGeom>
                <a:avLst/>
                <a:gdLst>
                  <a:gd name="connsiteX0" fmla="*/ 52026 w 2144776"/>
                  <a:gd name="connsiteY0" fmla="*/ 0 h 4213781"/>
                  <a:gd name="connsiteX1" fmla="*/ 70879 w 2144776"/>
                  <a:gd name="connsiteY1" fmla="*/ 2950589 h 4213781"/>
                  <a:gd name="connsiteX2" fmla="*/ 740182 w 2144776"/>
                  <a:gd name="connsiteY2" fmla="*/ 3996965 h 4213781"/>
                  <a:gd name="connsiteX3" fmla="*/ 2144776 w 2144776"/>
                  <a:gd name="connsiteY3" fmla="*/ 4213781 h 4213781"/>
                </a:gdLst>
                <a:ahLst/>
                <a:cxnLst>
                  <a:cxn ang="0">
                    <a:pos x="connsiteX0" y="connsiteY0"/>
                  </a:cxn>
                  <a:cxn ang="0">
                    <a:pos x="connsiteX1" y="connsiteY1"/>
                  </a:cxn>
                  <a:cxn ang="0">
                    <a:pos x="connsiteX2" y="connsiteY2"/>
                  </a:cxn>
                  <a:cxn ang="0">
                    <a:pos x="connsiteX3" y="connsiteY3"/>
                  </a:cxn>
                </a:cxnLst>
                <a:rect l="l" t="t" r="r" b="b"/>
                <a:pathLst>
                  <a:path w="2144776" h="4213781">
                    <a:moveTo>
                      <a:pt x="52026" y="0"/>
                    </a:moveTo>
                    <a:cubicBezTo>
                      <a:pt x="4106" y="1142214"/>
                      <a:pt x="-43814" y="2284428"/>
                      <a:pt x="70879" y="2950589"/>
                    </a:cubicBezTo>
                    <a:cubicBezTo>
                      <a:pt x="185572" y="3616750"/>
                      <a:pt x="394533" y="3786433"/>
                      <a:pt x="740182" y="3996965"/>
                    </a:cubicBezTo>
                    <a:cubicBezTo>
                      <a:pt x="1085831" y="4207497"/>
                      <a:pt x="1615303" y="4210639"/>
                      <a:pt x="2144776" y="4213781"/>
                    </a:cubicBezTo>
                  </a:path>
                </a:pathLst>
              </a:cu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Freeform 11"/>
          <p:cNvSpPr/>
          <p:nvPr/>
        </p:nvSpPr>
        <p:spPr>
          <a:xfrm>
            <a:off x="8168148" y="1310325"/>
            <a:ext cx="2144776" cy="4213781"/>
          </a:xfrm>
          <a:custGeom>
            <a:avLst/>
            <a:gdLst>
              <a:gd name="connsiteX0" fmla="*/ 52026 w 2144776"/>
              <a:gd name="connsiteY0" fmla="*/ 0 h 4213781"/>
              <a:gd name="connsiteX1" fmla="*/ 70879 w 2144776"/>
              <a:gd name="connsiteY1" fmla="*/ 2950589 h 4213781"/>
              <a:gd name="connsiteX2" fmla="*/ 740182 w 2144776"/>
              <a:gd name="connsiteY2" fmla="*/ 3996965 h 4213781"/>
              <a:gd name="connsiteX3" fmla="*/ 2144776 w 2144776"/>
              <a:gd name="connsiteY3" fmla="*/ 4213781 h 4213781"/>
            </a:gdLst>
            <a:ahLst/>
            <a:cxnLst>
              <a:cxn ang="0">
                <a:pos x="connsiteX0" y="connsiteY0"/>
              </a:cxn>
              <a:cxn ang="0">
                <a:pos x="connsiteX1" y="connsiteY1"/>
              </a:cxn>
              <a:cxn ang="0">
                <a:pos x="connsiteX2" y="connsiteY2"/>
              </a:cxn>
              <a:cxn ang="0">
                <a:pos x="connsiteX3" y="connsiteY3"/>
              </a:cxn>
            </a:cxnLst>
            <a:rect l="l" t="t" r="r" b="b"/>
            <a:pathLst>
              <a:path w="2144776" h="4213781">
                <a:moveTo>
                  <a:pt x="52026" y="0"/>
                </a:moveTo>
                <a:cubicBezTo>
                  <a:pt x="4106" y="1142214"/>
                  <a:pt x="-43814" y="2284428"/>
                  <a:pt x="70879" y="2950589"/>
                </a:cubicBezTo>
                <a:cubicBezTo>
                  <a:pt x="185572" y="3616750"/>
                  <a:pt x="394533" y="3786433"/>
                  <a:pt x="740182" y="3996965"/>
                </a:cubicBezTo>
                <a:cubicBezTo>
                  <a:pt x="1085831" y="4207497"/>
                  <a:pt x="1615303" y="4210639"/>
                  <a:pt x="2144776" y="4213781"/>
                </a:cubicBezTo>
              </a:path>
            </a:pathLst>
          </a:cu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s://banner2.kisspng.com/20180525/hyz/kisspng-drilling-rig-oil-platform-derrick-well-drilling-cl-5b07ded79e6c89.195562581527242455648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6850" y="382450"/>
            <a:ext cx="1031780" cy="917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79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3C286-8591-0C90-4E9B-8E1E83024FCB}"/>
              </a:ext>
            </a:extLst>
          </p:cNvPr>
          <p:cNvSpPr>
            <a:spLocks noGrp="1"/>
          </p:cNvSpPr>
          <p:nvPr>
            <p:ph type="title"/>
          </p:nvPr>
        </p:nvSpPr>
        <p:spPr/>
        <p:txBody>
          <a:bodyPr/>
          <a:lstStyle/>
          <a:p>
            <a:r>
              <a:rPr lang="en-US" dirty="0"/>
              <a:t>Which AI again?</a:t>
            </a:r>
          </a:p>
        </p:txBody>
      </p:sp>
      <p:sp>
        <p:nvSpPr>
          <p:cNvPr id="3" name="Text Placeholder 2">
            <a:extLst>
              <a:ext uri="{FF2B5EF4-FFF2-40B4-BE49-F238E27FC236}">
                <a16:creationId xmlns:a16="http://schemas.microsoft.com/office/drawing/2014/main" id="{2AC40B89-7D45-F0C4-34AA-B944E051D3C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11357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040FA76-413E-40B8-B251-526E0D80FF46}"/>
              </a:ext>
            </a:extLst>
          </p:cNvPr>
          <p:cNvSpPr>
            <a:spLocks noGrp="1"/>
          </p:cNvSpPr>
          <p:nvPr>
            <p:ph type="sldNum" sz="quarter" idx="12"/>
          </p:nvPr>
        </p:nvSpPr>
        <p:spPr>
          <a:xfrm>
            <a:off x="10864064" y="6839299"/>
            <a:ext cx="870155" cy="365125"/>
          </a:xfrm>
        </p:spPr>
        <p:txBody>
          <a:bodyPr/>
          <a:lstStyle/>
          <a:p>
            <a:fld id="{71B9792E-F4EB-4F22-A6A9-159A3DB1D802}" type="slidenum">
              <a:rPr lang="en-US" smtClean="0"/>
              <a:t>13</a:t>
            </a:fld>
            <a:endParaRPr lang="en-US"/>
          </a:p>
        </p:txBody>
      </p:sp>
      <p:graphicFrame>
        <p:nvGraphicFramePr>
          <p:cNvPr id="67" name="Content Placeholder 4">
            <a:extLst>
              <a:ext uri="{FF2B5EF4-FFF2-40B4-BE49-F238E27FC236}">
                <a16:creationId xmlns:a16="http://schemas.microsoft.com/office/drawing/2014/main" id="{1FCAA2D5-890A-4088-A913-ADF2BE57C50F}"/>
              </a:ext>
            </a:extLst>
          </p:cNvPr>
          <p:cNvGraphicFramePr>
            <a:graphicFrameLocks/>
          </p:cNvGraphicFramePr>
          <p:nvPr/>
        </p:nvGraphicFramePr>
        <p:xfrm>
          <a:off x="3351797" y="915876"/>
          <a:ext cx="6054571" cy="56838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8" name="Slide Number Placeholder 3">
            <a:extLst>
              <a:ext uri="{FF2B5EF4-FFF2-40B4-BE49-F238E27FC236}">
                <a16:creationId xmlns:a16="http://schemas.microsoft.com/office/drawing/2014/main" id="{AB53BED6-0DD2-429C-8A79-3A25DF0F7DB7}"/>
              </a:ext>
            </a:extLst>
          </p:cNvPr>
          <p:cNvSpPr txBox="1">
            <a:spLocks/>
          </p:cNvSpPr>
          <p:nvPr/>
        </p:nvSpPr>
        <p:spPr>
          <a:xfrm>
            <a:off x="92697" y="6186791"/>
            <a:ext cx="501317" cy="438218"/>
          </a:xfrm>
          <a:prstGeom prst="rect">
            <a:avLst/>
          </a:prstGeom>
        </p:spPr>
        <p:txBody>
          <a:bodyPr vert="horz" lIns="0" tIns="0" rIns="0" bIns="0" rtlCol="0" anchor="ctr" anchorCtr="0"/>
          <a:lstStyle>
            <a:defPPr>
              <a:defRPr lang="en-US"/>
            </a:defPPr>
            <a:lvl1pPr marL="0" algn="r" defTabSz="914400" rtl="0" eaLnBrk="1" latinLnBrk="0" hangingPunct="1">
              <a:defRPr sz="1200" kern="1200">
                <a:solidFill>
                  <a:schemeClr val="tx1">
                    <a:lumMod val="40000"/>
                    <a:lumOff val="60000"/>
                  </a:schemeClr>
                </a:solidFill>
                <a:latin typeface="Arial Narrow" charset="0"/>
                <a:ea typeface="Arial Narrow" charset="0"/>
                <a:cs typeface="Arial Narrow"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E68C56-851D-0E49-A58C-F30516365F79}" type="slidenum">
              <a:rPr kumimoji="0" lang="en-US" sz="1200" b="0" i="0" u="none" strike="noStrike" kern="1200" cap="none" spc="0" normalizeH="0" baseline="0" noProof="0" smtClean="0">
                <a:ln>
                  <a:noFill/>
                </a:ln>
                <a:solidFill>
                  <a:srgbClr val="595959">
                    <a:lumMod val="40000"/>
                    <a:lumOff val="60000"/>
                  </a:srgbClr>
                </a:solidFill>
                <a:effectLst/>
                <a:uLnTx/>
                <a:uFillTx/>
                <a:latin typeface="Arial Narrow"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595959">
                  <a:lumMod val="40000"/>
                  <a:lumOff val="60000"/>
                </a:srgbClr>
              </a:solidFill>
              <a:effectLst/>
              <a:uLnTx/>
              <a:uFillTx/>
              <a:latin typeface="Arial Narrow" charset="0"/>
            </a:endParaRPr>
          </a:p>
        </p:txBody>
      </p:sp>
      <p:pic>
        <p:nvPicPr>
          <p:cNvPr id="69" name="Graphic 68" descr="Gauge">
            <a:extLst>
              <a:ext uri="{FF2B5EF4-FFF2-40B4-BE49-F238E27FC236}">
                <a16:creationId xmlns:a16="http://schemas.microsoft.com/office/drawing/2014/main" id="{DC2A9266-3910-46DC-8DA7-570CB12B0C2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54727" y="3537663"/>
            <a:ext cx="457200" cy="503170"/>
          </a:xfrm>
          <a:prstGeom prst="rect">
            <a:avLst/>
          </a:prstGeom>
        </p:spPr>
      </p:pic>
      <p:pic>
        <p:nvPicPr>
          <p:cNvPr id="70" name="Graphic 69" descr="Head with gears">
            <a:extLst>
              <a:ext uri="{FF2B5EF4-FFF2-40B4-BE49-F238E27FC236}">
                <a16:creationId xmlns:a16="http://schemas.microsoft.com/office/drawing/2014/main" id="{42DD066A-D020-4050-BB1C-E1479AA6E52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0711" y="1309709"/>
            <a:ext cx="457200" cy="594464"/>
          </a:xfrm>
          <a:prstGeom prst="rect">
            <a:avLst/>
          </a:prstGeom>
        </p:spPr>
      </p:pic>
      <p:pic>
        <p:nvPicPr>
          <p:cNvPr id="71" name="Graphic 70" descr="Bullseye">
            <a:extLst>
              <a:ext uri="{FF2B5EF4-FFF2-40B4-BE49-F238E27FC236}">
                <a16:creationId xmlns:a16="http://schemas.microsoft.com/office/drawing/2014/main" id="{852BBFAB-3FB5-4674-88B3-DA90E3A467F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165926" y="5151910"/>
            <a:ext cx="457200" cy="492908"/>
          </a:xfrm>
          <a:prstGeom prst="rect">
            <a:avLst/>
          </a:prstGeom>
        </p:spPr>
      </p:pic>
      <p:pic>
        <p:nvPicPr>
          <p:cNvPr id="72" name="Graphic 71" descr="Statistics">
            <a:extLst>
              <a:ext uri="{FF2B5EF4-FFF2-40B4-BE49-F238E27FC236}">
                <a16:creationId xmlns:a16="http://schemas.microsoft.com/office/drawing/2014/main" id="{52596C94-F7BD-44DF-8E05-99B11B3BBF1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708726" y="5992735"/>
            <a:ext cx="457200" cy="492908"/>
          </a:xfrm>
          <a:prstGeom prst="rect">
            <a:avLst/>
          </a:prstGeom>
        </p:spPr>
      </p:pic>
      <p:pic>
        <p:nvPicPr>
          <p:cNvPr id="73" name="Graphic 72" descr="Database">
            <a:extLst>
              <a:ext uri="{FF2B5EF4-FFF2-40B4-BE49-F238E27FC236}">
                <a16:creationId xmlns:a16="http://schemas.microsoft.com/office/drawing/2014/main" id="{90DEAB4A-85A0-411D-9102-04AAFEE9583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353515" y="5728444"/>
            <a:ext cx="914400" cy="879216"/>
          </a:xfrm>
          <a:prstGeom prst="rect">
            <a:avLst/>
          </a:prstGeom>
        </p:spPr>
      </p:pic>
      <p:pic>
        <p:nvPicPr>
          <p:cNvPr id="74" name="Graphic 73" descr="Fingerprint">
            <a:extLst>
              <a:ext uri="{FF2B5EF4-FFF2-40B4-BE49-F238E27FC236}">
                <a16:creationId xmlns:a16="http://schemas.microsoft.com/office/drawing/2014/main" id="{4985D233-0C56-4251-B625-B3A711A34FF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574620" y="4286984"/>
            <a:ext cx="457200" cy="492908"/>
          </a:xfrm>
          <a:prstGeom prst="rect">
            <a:avLst/>
          </a:prstGeom>
        </p:spPr>
      </p:pic>
      <p:sp>
        <p:nvSpPr>
          <p:cNvPr id="75" name="TextBox 74">
            <a:extLst>
              <a:ext uri="{FF2B5EF4-FFF2-40B4-BE49-F238E27FC236}">
                <a16:creationId xmlns:a16="http://schemas.microsoft.com/office/drawing/2014/main" id="{6658C56D-E43B-4322-8CE3-0BE419CABE17}"/>
              </a:ext>
            </a:extLst>
          </p:cNvPr>
          <p:cNvSpPr txBox="1"/>
          <p:nvPr/>
        </p:nvSpPr>
        <p:spPr>
          <a:xfrm>
            <a:off x="1185541" y="3906134"/>
            <a:ext cx="1823100" cy="2298708"/>
          </a:xfrm>
          <a:prstGeom prst="rect">
            <a:avLst/>
          </a:prstGeom>
          <a:noFill/>
        </p:spPr>
        <p:txBody>
          <a:bodyPr vert="horz" wrap="square" lIns="0" tIns="0" rIns="0" bIns="0" rtlCol="0" anchor="t" anchorCtr="0">
            <a:noAutofit/>
          </a:bodyPr>
          <a:lstStyle/>
          <a:p>
            <a:pPr marL="285750" indent="-285750">
              <a:lnSpc>
                <a:spcPts val="1880"/>
              </a:lnSpc>
              <a:buFont typeface="Arial" panose="020B0604020202020204" pitchFamily="34" charset="0"/>
              <a:buChar char="•"/>
            </a:pPr>
            <a:r>
              <a:rPr lang="en-US" dirty="0">
                <a:solidFill>
                  <a:srgbClr val="595959"/>
                </a:solidFill>
                <a:latin typeface="Arial Narrow" charset="0"/>
                <a:ea typeface="Arial Narrow" charset="0"/>
                <a:cs typeface="Arial Narrow" charset="0"/>
              </a:rPr>
              <a:t>Sensor data</a:t>
            </a:r>
          </a:p>
          <a:p>
            <a:pPr marL="285750" indent="-285750">
              <a:lnSpc>
                <a:spcPts val="1880"/>
              </a:lnSpc>
              <a:buFont typeface="Arial" panose="020B0604020202020204" pitchFamily="34" charset="0"/>
              <a:buChar char="•"/>
            </a:pPr>
            <a:r>
              <a:rPr lang="en-US" dirty="0">
                <a:solidFill>
                  <a:srgbClr val="595959"/>
                </a:solidFill>
                <a:latin typeface="Arial Narrow" charset="0"/>
                <a:ea typeface="Arial Narrow" charset="0"/>
                <a:cs typeface="Arial Narrow" charset="0"/>
              </a:rPr>
              <a:t>GPS positions</a:t>
            </a:r>
          </a:p>
          <a:p>
            <a:pPr marL="285750" indent="-285750">
              <a:lnSpc>
                <a:spcPts val="1880"/>
              </a:lnSpc>
              <a:buFont typeface="Arial" panose="020B0604020202020204" pitchFamily="34" charset="0"/>
              <a:buChar char="•"/>
            </a:pPr>
            <a:r>
              <a:rPr lang="en-US" dirty="0">
                <a:solidFill>
                  <a:srgbClr val="595959"/>
                </a:solidFill>
                <a:latin typeface="Arial Narrow" charset="0"/>
                <a:ea typeface="Arial Narrow" charset="0"/>
                <a:cs typeface="Arial Narrow" charset="0"/>
              </a:rPr>
              <a:t>IoT Data</a:t>
            </a:r>
          </a:p>
          <a:p>
            <a:pPr marL="285750" indent="-285750">
              <a:lnSpc>
                <a:spcPts val="1880"/>
              </a:lnSpc>
              <a:buFont typeface="Arial" panose="020B0604020202020204" pitchFamily="34" charset="0"/>
              <a:buChar char="•"/>
            </a:pPr>
            <a:r>
              <a:rPr lang="en-US" dirty="0">
                <a:solidFill>
                  <a:srgbClr val="595959"/>
                </a:solidFill>
                <a:latin typeface="Arial Narrow" charset="0"/>
                <a:ea typeface="Arial Narrow" charset="0"/>
                <a:cs typeface="Arial Narrow" charset="0"/>
              </a:rPr>
              <a:t>Vacation requests</a:t>
            </a:r>
          </a:p>
          <a:p>
            <a:pPr marL="285750" indent="-285750">
              <a:lnSpc>
                <a:spcPts val="1880"/>
              </a:lnSpc>
              <a:buFont typeface="Arial" panose="020B0604020202020204" pitchFamily="34" charset="0"/>
              <a:buChar char="•"/>
            </a:pPr>
            <a:r>
              <a:rPr lang="en-US" dirty="0">
                <a:solidFill>
                  <a:srgbClr val="595959"/>
                </a:solidFill>
                <a:latin typeface="Arial Narrow" charset="0"/>
                <a:ea typeface="Arial Narrow" charset="0"/>
                <a:cs typeface="Arial Narrow" charset="0"/>
              </a:rPr>
              <a:t>Inventory</a:t>
            </a:r>
          </a:p>
          <a:p>
            <a:pPr marL="285750" indent="-285750">
              <a:lnSpc>
                <a:spcPts val="1880"/>
              </a:lnSpc>
              <a:buFont typeface="Arial" panose="020B0604020202020204" pitchFamily="34" charset="0"/>
              <a:buChar char="•"/>
            </a:pPr>
            <a:r>
              <a:rPr lang="en-US" dirty="0">
                <a:solidFill>
                  <a:srgbClr val="595959"/>
                </a:solidFill>
                <a:latin typeface="Arial Narrow" charset="0"/>
                <a:ea typeface="Arial Narrow" charset="0"/>
                <a:cs typeface="Arial Narrow" charset="0"/>
              </a:rPr>
              <a:t>Job design</a:t>
            </a:r>
          </a:p>
          <a:p>
            <a:pPr marL="285750" indent="-285750">
              <a:lnSpc>
                <a:spcPts val="1880"/>
              </a:lnSpc>
              <a:buFont typeface="Arial" panose="020B0604020202020204" pitchFamily="34" charset="0"/>
              <a:buChar char="•"/>
            </a:pPr>
            <a:r>
              <a:rPr lang="en-US" dirty="0">
                <a:solidFill>
                  <a:srgbClr val="595959"/>
                </a:solidFill>
                <a:latin typeface="Arial Narrow" charset="0"/>
                <a:ea typeface="Arial Narrow" charset="0"/>
                <a:cs typeface="Arial Narrow" charset="0"/>
              </a:rPr>
              <a:t>Context</a:t>
            </a:r>
          </a:p>
        </p:txBody>
      </p:sp>
      <p:pic>
        <p:nvPicPr>
          <p:cNvPr id="76" name="Graphic 75" descr="Arrow: Slight curve">
            <a:extLst>
              <a:ext uri="{FF2B5EF4-FFF2-40B4-BE49-F238E27FC236}">
                <a16:creationId xmlns:a16="http://schemas.microsoft.com/office/drawing/2014/main" id="{4668E851-55BB-4458-A59B-46EB117E696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148151" y="5649175"/>
            <a:ext cx="914400" cy="1188928"/>
          </a:xfrm>
          <a:prstGeom prst="rect">
            <a:avLst/>
          </a:prstGeom>
        </p:spPr>
      </p:pic>
      <p:sp>
        <p:nvSpPr>
          <p:cNvPr id="77" name="Flowchart: Document 76">
            <a:extLst>
              <a:ext uri="{FF2B5EF4-FFF2-40B4-BE49-F238E27FC236}">
                <a16:creationId xmlns:a16="http://schemas.microsoft.com/office/drawing/2014/main" id="{1D5DB9E8-D1AC-452A-8DD7-07F8640BE238}"/>
              </a:ext>
            </a:extLst>
          </p:cNvPr>
          <p:cNvSpPr/>
          <p:nvPr/>
        </p:nvSpPr>
        <p:spPr>
          <a:xfrm>
            <a:off x="7372591" y="1182693"/>
            <a:ext cx="1863934" cy="1074988"/>
          </a:xfrm>
          <a:prstGeom prst="flowChartDocument">
            <a:avLst/>
          </a:prstGeom>
          <a:solidFill>
            <a:srgbClr val="55F000"/>
          </a:solidFill>
          <a:ln w="12700" cap="flat" cmpd="sng" algn="ctr">
            <a:noFill/>
            <a:prstDash val="solid"/>
            <a:miter lim="800000"/>
          </a:ln>
          <a:effectLst/>
        </p:spPr>
        <p:txBody>
          <a:bodyPr rtlCol="0" anchor="ctr"/>
          <a:lstStyle/>
          <a:p>
            <a:pPr marL="45720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595959"/>
                </a:solidFill>
                <a:effectLst/>
                <a:uLnTx/>
                <a:uFillTx/>
                <a:latin typeface="Arial" panose="020B0604020202020204"/>
                <a:ea typeface="+mn-ea"/>
                <a:cs typeface="+mn-cs"/>
              </a:rPr>
              <a:t>Explainable Decisions</a:t>
            </a:r>
          </a:p>
        </p:txBody>
      </p:sp>
      <p:pic>
        <p:nvPicPr>
          <p:cNvPr id="78" name="Graphic 77" descr="Arrow: Straight">
            <a:extLst>
              <a:ext uri="{FF2B5EF4-FFF2-40B4-BE49-F238E27FC236}">
                <a16:creationId xmlns:a16="http://schemas.microsoft.com/office/drawing/2014/main" id="{25E699A0-0107-4ACE-8FFA-587030981843}"/>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rot="5400000">
            <a:off x="5705749" y="3342220"/>
            <a:ext cx="1315804" cy="914400"/>
          </a:xfrm>
          <a:prstGeom prst="rect">
            <a:avLst/>
          </a:prstGeom>
        </p:spPr>
      </p:pic>
      <p:pic>
        <p:nvPicPr>
          <p:cNvPr id="79" name="Graphic 78" descr="Playbook">
            <a:extLst>
              <a:ext uri="{FF2B5EF4-FFF2-40B4-BE49-F238E27FC236}">
                <a16:creationId xmlns:a16="http://schemas.microsoft.com/office/drawing/2014/main" id="{7F6709B0-21D4-48F3-AF5E-3AF296216278}"/>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5268013" y="2691279"/>
            <a:ext cx="457200" cy="432868"/>
          </a:xfrm>
          <a:prstGeom prst="rect">
            <a:avLst/>
          </a:prstGeom>
        </p:spPr>
      </p:pic>
      <p:pic>
        <p:nvPicPr>
          <p:cNvPr id="80" name="Graphic 79" descr="Ribbon">
            <a:extLst>
              <a:ext uri="{FF2B5EF4-FFF2-40B4-BE49-F238E27FC236}">
                <a16:creationId xmlns:a16="http://schemas.microsoft.com/office/drawing/2014/main" id="{8F57C40C-4BDB-4E54-8322-A6DE1AC632DA}"/>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7438763" y="1367396"/>
            <a:ext cx="457200" cy="484866"/>
          </a:xfrm>
          <a:prstGeom prst="rect">
            <a:avLst/>
          </a:prstGeom>
        </p:spPr>
      </p:pic>
      <p:grpSp>
        <p:nvGrpSpPr>
          <p:cNvPr id="81" name="Group 80">
            <a:extLst>
              <a:ext uri="{FF2B5EF4-FFF2-40B4-BE49-F238E27FC236}">
                <a16:creationId xmlns:a16="http://schemas.microsoft.com/office/drawing/2014/main" id="{5970CABD-D65C-4077-9A9E-869FE6817F2E}"/>
              </a:ext>
            </a:extLst>
          </p:cNvPr>
          <p:cNvGrpSpPr/>
          <p:nvPr/>
        </p:nvGrpSpPr>
        <p:grpSpPr>
          <a:xfrm>
            <a:off x="9257490" y="3488554"/>
            <a:ext cx="734539" cy="798430"/>
            <a:chOff x="9745551" y="3461661"/>
            <a:chExt cx="734539" cy="685800"/>
          </a:xfrm>
        </p:grpSpPr>
        <p:pic>
          <p:nvPicPr>
            <p:cNvPr id="82" name="Graphic 81" descr="Cat">
              <a:extLst>
                <a:ext uri="{FF2B5EF4-FFF2-40B4-BE49-F238E27FC236}">
                  <a16:creationId xmlns:a16="http://schemas.microsoft.com/office/drawing/2014/main" id="{3D6DCCC3-10BC-4DA3-A494-2E856A225855}"/>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10022890" y="3690261"/>
              <a:ext cx="457200" cy="457200"/>
            </a:xfrm>
            <a:prstGeom prst="rect">
              <a:avLst/>
            </a:prstGeom>
          </p:spPr>
        </p:pic>
        <p:pic>
          <p:nvPicPr>
            <p:cNvPr id="83" name="Graphic 82" descr="Dog">
              <a:extLst>
                <a:ext uri="{FF2B5EF4-FFF2-40B4-BE49-F238E27FC236}">
                  <a16:creationId xmlns:a16="http://schemas.microsoft.com/office/drawing/2014/main" id="{4513685C-72A4-41B8-AB1B-D079367441D5}"/>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9745551" y="3461661"/>
              <a:ext cx="457200" cy="457200"/>
            </a:xfrm>
            <a:prstGeom prst="rect">
              <a:avLst/>
            </a:prstGeom>
          </p:spPr>
        </p:pic>
        <p:cxnSp>
          <p:nvCxnSpPr>
            <p:cNvPr id="84" name="Straight Connector 83">
              <a:extLst>
                <a:ext uri="{FF2B5EF4-FFF2-40B4-BE49-F238E27FC236}">
                  <a16:creationId xmlns:a16="http://schemas.microsoft.com/office/drawing/2014/main" id="{468EC310-E766-40D8-95CF-D8DEAF8A20C1}"/>
                </a:ext>
              </a:extLst>
            </p:cNvPr>
            <p:cNvCxnSpPr/>
            <p:nvPr/>
          </p:nvCxnSpPr>
          <p:spPr>
            <a:xfrm flipV="1">
              <a:off x="9874961" y="3641572"/>
              <a:ext cx="403423" cy="368172"/>
            </a:xfrm>
            <a:prstGeom prst="line">
              <a:avLst/>
            </a:prstGeom>
            <a:noFill/>
            <a:ln w="6350" cap="flat" cmpd="sng" algn="ctr">
              <a:solidFill>
                <a:srgbClr val="FFFFFF">
                  <a:lumMod val="65000"/>
                </a:srgbClr>
              </a:solidFill>
              <a:prstDash val="solid"/>
              <a:miter lim="800000"/>
            </a:ln>
            <a:effectLst/>
          </p:spPr>
        </p:cxnSp>
      </p:grpSp>
      <p:pic>
        <p:nvPicPr>
          <p:cNvPr id="85" name="Graphic 84" descr="Arrow: Clockwise curve">
            <a:extLst>
              <a:ext uri="{FF2B5EF4-FFF2-40B4-BE49-F238E27FC236}">
                <a16:creationId xmlns:a16="http://schemas.microsoft.com/office/drawing/2014/main" id="{1BC4BD68-711F-4EEF-88BD-14EA5CAEA081}"/>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rot="5400000">
            <a:off x="8093591" y="3502276"/>
            <a:ext cx="1315812" cy="1011986"/>
          </a:xfrm>
          <a:prstGeom prst="rect">
            <a:avLst/>
          </a:prstGeom>
        </p:spPr>
      </p:pic>
      <p:grpSp>
        <p:nvGrpSpPr>
          <p:cNvPr id="86" name="Group 85">
            <a:extLst>
              <a:ext uri="{FF2B5EF4-FFF2-40B4-BE49-F238E27FC236}">
                <a16:creationId xmlns:a16="http://schemas.microsoft.com/office/drawing/2014/main" id="{53232AE8-3CF2-4DF7-BC47-3D66C39B0A57}"/>
              </a:ext>
            </a:extLst>
          </p:cNvPr>
          <p:cNvGrpSpPr/>
          <p:nvPr/>
        </p:nvGrpSpPr>
        <p:grpSpPr>
          <a:xfrm>
            <a:off x="9413279" y="1373404"/>
            <a:ext cx="494261" cy="523136"/>
            <a:chOff x="10697663" y="935625"/>
            <a:chExt cx="494261" cy="402343"/>
          </a:xfrm>
        </p:grpSpPr>
        <p:sp>
          <p:nvSpPr>
            <p:cNvPr id="87" name="Rectangle 86">
              <a:extLst>
                <a:ext uri="{FF2B5EF4-FFF2-40B4-BE49-F238E27FC236}">
                  <a16:creationId xmlns:a16="http://schemas.microsoft.com/office/drawing/2014/main" id="{FED7A91E-0EEF-459A-BBD7-09ECE0A2997F}"/>
                </a:ext>
              </a:extLst>
            </p:cNvPr>
            <p:cNvSpPr/>
            <p:nvPr/>
          </p:nvSpPr>
          <p:spPr>
            <a:xfrm>
              <a:off x="10697663" y="935625"/>
              <a:ext cx="339480" cy="71615"/>
            </a:xfrm>
            <a:prstGeom prst="rect">
              <a:avLst/>
            </a:pr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8" name="Rectangle 87">
              <a:extLst>
                <a:ext uri="{FF2B5EF4-FFF2-40B4-BE49-F238E27FC236}">
                  <a16:creationId xmlns:a16="http://schemas.microsoft.com/office/drawing/2014/main" id="{17765F69-5870-4C6A-8FA8-A714B988AD04}"/>
                </a:ext>
              </a:extLst>
            </p:cNvPr>
            <p:cNvSpPr/>
            <p:nvPr/>
          </p:nvSpPr>
          <p:spPr>
            <a:xfrm>
              <a:off x="10795916" y="1018307"/>
              <a:ext cx="241227" cy="71615"/>
            </a:xfrm>
            <a:prstGeom prst="rect">
              <a:avLst/>
            </a:pr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9" name="Rectangle 88">
              <a:extLst>
                <a:ext uri="{FF2B5EF4-FFF2-40B4-BE49-F238E27FC236}">
                  <a16:creationId xmlns:a16="http://schemas.microsoft.com/office/drawing/2014/main" id="{F12B1B2A-2C17-4F0B-85E9-9BB615EC2C09}"/>
                </a:ext>
              </a:extLst>
            </p:cNvPr>
            <p:cNvSpPr/>
            <p:nvPr/>
          </p:nvSpPr>
          <p:spPr>
            <a:xfrm>
              <a:off x="10896912" y="1183671"/>
              <a:ext cx="295012" cy="71615"/>
            </a:xfrm>
            <a:prstGeom prst="rect">
              <a:avLst/>
            </a:pr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90" name="Rectangle 89">
              <a:extLst>
                <a:ext uri="{FF2B5EF4-FFF2-40B4-BE49-F238E27FC236}">
                  <a16:creationId xmlns:a16="http://schemas.microsoft.com/office/drawing/2014/main" id="{DE0379C7-FDCF-45AA-B03A-6E3F2F25BB19}"/>
                </a:ext>
              </a:extLst>
            </p:cNvPr>
            <p:cNvSpPr/>
            <p:nvPr/>
          </p:nvSpPr>
          <p:spPr>
            <a:xfrm>
              <a:off x="11146205" y="1266353"/>
              <a:ext cx="45719" cy="71615"/>
            </a:xfrm>
            <a:prstGeom prst="rect">
              <a:avLst/>
            </a:pr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91" name="Rectangle 90">
              <a:extLst>
                <a:ext uri="{FF2B5EF4-FFF2-40B4-BE49-F238E27FC236}">
                  <a16:creationId xmlns:a16="http://schemas.microsoft.com/office/drawing/2014/main" id="{6652F5D0-EBBD-43C9-8357-AB867AA1A7A8}"/>
                </a:ext>
              </a:extLst>
            </p:cNvPr>
            <p:cNvSpPr/>
            <p:nvPr/>
          </p:nvSpPr>
          <p:spPr>
            <a:xfrm>
              <a:off x="10795916" y="1100989"/>
              <a:ext cx="100947" cy="71615"/>
            </a:xfrm>
            <a:prstGeom prst="rect">
              <a:avLst/>
            </a:pr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sp>
        <p:nvSpPr>
          <p:cNvPr id="92" name="TextBox 91">
            <a:extLst>
              <a:ext uri="{FF2B5EF4-FFF2-40B4-BE49-F238E27FC236}">
                <a16:creationId xmlns:a16="http://schemas.microsoft.com/office/drawing/2014/main" id="{E7E5A2B6-B4EA-4A68-BB75-7D7BD812D05B}"/>
              </a:ext>
            </a:extLst>
          </p:cNvPr>
          <p:cNvSpPr txBox="1"/>
          <p:nvPr/>
        </p:nvSpPr>
        <p:spPr>
          <a:xfrm>
            <a:off x="7068464" y="3693721"/>
            <a:ext cx="1384524" cy="423596"/>
          </a:xfrm>
          <a:prstGeom prst="rect">
            <a:avLst/>
          </a:prstGeom>
          <a:noFill/>
        </p:spPr>
        <p:txBody>
          <a:bodyPr vert="horz" wrap="square" lIns="0" tIns="0" rIns="0" bIns="0" rtlCol="0" anchor="t" anchorCtr="0">
            <a:noAutofit/>
          </a:bodyPr>
          <a:lstStyle/>
          <a:p>
            <a:pPr>
              <a:lnSpc>
                <a:spcPts val="1880"/>
              </a:lnSpc>
            </a:pPr>
            <a:r>
              <a:rPr lang="en-US" dirty="0">
                <a:solidFill>
                  <a:srgbClr val="595959"/>
                </a:solidFill>
                <a:latin typeface="Arial Narrow" charset="0"/>
                <a:ea typeface="Arial Narrow" charset="0"/>
                <a:cs typeface="Arial Narrow" charset="0"/>
              </a:rPr>
              <a:t>State, Diagnosis</a:t>
            </a:r>
          </a:p>
        </p:txBody>
      </p:sp>
      <p:sp>
        <p:nvSpPr>
          <p:cNvPr id="93" name="TextBox 92">
            <a:extLst>
              <a:ext uri="{FF2B5EF4-FFF2-40B4-BE49-F238E27FC236}">
                <a16:creationId xmlns:a16="http://schemas.microsoft.com/office/drawing/2014/main" id="{A9C49931-8062-4F24-AC1F-7AB5F4C87873}"/>
              </a:ext>
            </a:extLst>
          </p:cNvPr>
          <p:cNvSpPr txBox="1"/>
          <p:nvPr/>
        </p:nvSpPr>
        <p:spPr>
          <a:xfrm>
            <a:off x="10039548" y="1337871"/>
            <a:ext cx="1933800" cy="500452"/>
          </a:xfrm>
          <a:prstGeom prst="rect">
            <a:avLst/>
          </a:prstGeom>
          <a:noFill/>
        </p:spPr>
        <p:txBody>
          <a:bodyPr vert="horz" wrap="square" lIns="0" tIns="0" rIns="0" bIns="0" rtlCol="0" anchor="t" anchorCtr="0">
            <a:noAutofit/>
          </a:bodyPr>
          <a:lstStyle/>
          <a:p>
            <a:pPr>
              <a:lnSpc>
                <a:spcPts val="1880"/>
              </a:lnSpc>
            </a:pPr>
            <a:r>
              <a:rPr lang="en-US" dirty="0">
                <a:solidFill>
                  <a:srgbClr val="595959"/>
                </a:solidFill>
                <a:latin typeface="Arial Narrow" charset="0"/>
                <a:ea typeface="Arial Narrow" charset="0"/>
                <a:cs typeface="Arial Narrow" charset="0"/>
              </a:rPr>
              <a:t>Job plan,</a:t>
            </a:r>
          </a:p>
          <a:p>
            <a:pPr>
              <a:lnSpc>
                <a:spcPts val="1880"/>
              </a:lnSpc>
            </a:pPr>
            <a:r>
              <a:rPr lang="en-US" dirty="0">
                <a:solidFill>
                  <a:srgbClr val="595959"/>
                </a:solidFill>
                <a:latin typeface="Arial Narrow" charset="0"/>
                <a:ea typeface="Arial Narrow" charset="0"/>
                <a:cs typeface="Arial Narrow" charset="0"/>
              </a:rPr>
              <a:t>Remedial action plan</a:t>
            </a:r>
          </a:p>
        </p:txBody>
      </p:sp>
      <p:pic>
        <p:nvPicPr>
          <p:cNvPr id="94" name="Graphic 93" descr="Arrow: Clockwise curve">
            <a:extLst>
              <a:ext uri="{FF2B5EF4-FFF2-40B4-BE49-F238E27FC236}">
                <a16:creationId xmlns:a16="http://schemas.microsoft.com/office/drawing/2014/main" id="{95897CAE-DF2D-4A6B-97E3-818916F5C307}"/>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rot="5400000">
            <a:off x="6001001" y="1563907"/>
            <a:ext cx="1520381" cy="1011986"/>
          </a:xfrm>
          <a:prstGeom prst="rect">
            <a:avLst/>
          </a:prstGeom>
        </p:spPr>
      </p:pic>
      <p:pic>
        <p:nvPicPr>
          <p:cNvPr id="95" name="Picture 94">
            <a:extLst>
              <a:ext uri="{FF2B5EF4-FFF2-40B4-BE49-F238E27FC236}">
                <a16:creationId xmlns:a16="http://schemas.microsoft.com/office/drawing/2014/main" id="{BCAD77D3-806E-4F75-8EE9-62DAB075F8DC}"/>
              </a:ext>
            </a:extLst>
          </p:cNvPr>
          <p:cNvPicPr>
            <a:picLocks noChangeAspect="1"/>
          </p:cNvPicPr>
          <p:nvPr/>
        </p:nvPicPr>
        <p:blipFill>
          <a:blip r:embed="rId35"/>
          <a:stretch>
            <a:fillRect/>
          </a:stretch>
        </p:blipFill>
        <p:spPr>
          <a:xfrm>
            <a:off x="10189542" y="3529960"/>
            <a:ext cx="618723" cy="757024"/>
          </a:xfrm>
          <a:prstGeom prst="rect">
            <a:avLst/>
          </a:prstGeom>
        </p:spPr>
      </p:pic>
      <p:sp>
        <p:nvSpPr>
          <p:cNvPr id="96" name="Flowchart: Magnetic Disk 95">
            <a:extLst>
              <a:ext uri="{FF2B5EF4-FFF2-40B4-BE49-F238E27FC236}">
                <a16:creationId xmlns:a16="http://schemas.microsoft.com/office/drawing/2014/main" id="{558EC0C9-FF35-4096-A5CF-222778874681}"/>
              </a:ext>
            </a:extLst>
          </p:cNvPr>
          <p:cNvSpPr/>
          <p:nvPr/>
        </p:nvSpPr>
        <p:spPr>
          <a:xfrm>
            <a:off x="2865013" y="2047623"/>
            <a:ext cx="1379130" cy="1143620"/>
          </a:xfrm>
          <a:prstGeom prst="flowChartMagneticDisk">
            <a:avLst/>
          </a:prstGeom>
          <a:solidFill>
            <a:srgbClr val="004483">
              <a:lumMod val="50000"/>
              <a:alpha val="46000"/>
            </a:srgbClr>
          </a:solidFill>
          <a:ln w="12700" cap="flat" cmpd="sng" algn="ctr">
            <a:solidFill>
              <a:srgbClr val="8293A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rPr>
              <a:t>Knowledge</a:t>
            </a:r>
          </a:p>
        </p:txBody>
      </p:sp>
      <p:pic>
        <p:nvPicPr>
          <p:cNvPr id="97" name="Graphic 96" descr="Arrow: Slight curve">
            <a:extLst>
              <a:ext uri="{FF2B5EF4-FFF2-40B4-BE49-F238E27FC236}">
                <a16:creationId xmlns:a16="http://schemas.microsoft.com/office/drawing/2014/main" id="{98AF1CA4-B57F-4AB2-9E80-883F73AAC46A}"/>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4231462" y="2250223"/>
            <a:ext cx="914400" cy="1188928"/>
          </a:xfrm>
          <a:prstGeom prst="rect">
            <a:avLst/>
          </a:prstGeom>
        </p:spPr>
      </p:pic>
      <p:sp>
        <p:nvSpPr>
          <p:cNvPr id="98" name="Rectangle 97">
            <a:extLst>
              <a:ext uri="{FF2B5EF4-FFF2-40B4-BE49-F238E27FC236}">
                <a16:creationId xmlns:a16="http://schemas.microsoft.com/office/drawing/2014/main" id="{5D83B50C-9AF3-48F0-8F22-BEE9BE8E5EA6}"/>
              </a:ext>
            </a:extLst>
          </p:cNvPr>
          <p:cNvSpPr/>
          <p:nvPr/>
        </p:nvSpPr>
        <p:spPr>
          <a:xfrm>
            <a:off x="2802390" y="3152168"/>
            <a:ext cx="1701310" cy="646331"/>
          </a:xfrm>
          <a:prstGeom prst="rect">
            <a:avLst/>
          </a:prstGeom>
        </p:spPr>
        <p:txBody>
          <a:bodyPr wrap="square">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595959"/>
                </a:solidFill>
                <a:effectLst/>
                <a:uLnTx/>
                <a:uFillTx/>
              </a:rPr>
              <a:t>Rules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595959"/>
                </a:solidFill>
                <a:effectLst/>
                <a:uLnTx/>
                <a:uFillTx/>
              </a:rPr>
              <a:t>Procedures</a:t>
            </a:r>
          </a:p>
        </p:txBody>
      </p:sp>
      <p:sp>
        <p:nvSpPr>
          <p:cNvPr id="2" name="Title 1">
            <a:extLst>
              <a:ext uri="{FF2B5EF4-FFF2-40B4-BE49-F238E27FC236}">
                <a16:creationId xmlns:a16="http://schemas.microsoft.com/office/drawing/2014/main" id="{7F1AF5F8-1F3D-495A-813B-629AD06CABCE}"/>
              </a:ext>
            </a:extLst>
          </p:cNvPr>
          <p:cNvSpPr>
            <a:spLocks noGrp="1"/>
          </p:cNvSpPr>
          <p:nvPr>
            <p:ph type="title"/>
          </p:nvPr>
        </p:nvSpPr>
        <p:spPr>
          <a:xfrm>
            <a:off x="457782" y="375749"/>
            <a:ext cx="11276437" cy="1002890"/>
          </a:xfrm>
        </p:spPr>
        <p:txBody>
          <a:bodyPr/>
          <a:lstStyle/>
          <a:p>
            <a:r>
              <a:rPr lang="en-US" dirty="0"/>
              <a:t>Artificial Intelligence Value Pyramid</a:t>
            </a:r>
          </a:p>
        </p:txBody>
      </p:sp>
    </p:spTree>
    <p:extLst>
      <p:ext uri="{BB962C8B-B14F-4D97-AF65-F5344CB8AC3E}">
        <p14:creationId xmlns:p14="http://schemas.microsoft.com/office/powerpoint/2010/main" val="180576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left)">
                                      <p:cBhvr>
                                        <p:cTn id="7" dur="500"/>
                                        <p:tgtEl>
                                          <p:spTgt spid="8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wipe(left)">
                                      <p:cBhvr>
                                        <p:cTn id="11" dur="500"/>
                                        <p:tgtEl>
                                          <p:spTgt spid="8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95"/>
                                        </p:tgtEl>
                                        <p:attrNameLst>
                                          <p:attrName>style.visibility</p:attrName>
                                        </p:attrNameLst>
                                      </p:cBhvr>
                                      <p:to>
                                        <p:strVal val="visible"/>
                                      </p:to>
                                    </p:set>
                                    <p:animEffect transition="in" filter="wipe(left)">
                                      <p:cBhvr>
                                        <p:cTn id="15" dur="500"/>
                                        <p:tgtEl>
                                          <p:spTgt spid="9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down)">
                                      <p:cBhvr>
                                        <p:cTn id="20" dur="500"/>
                                        <p:tgtEl>
                                          <p:spTgt spid="6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2"/>
                                        </p:tgtEl>
                                        <p:attrNameLst>
                                          <p:attrName>style.visibility</p:attrName>
                                        </p:attrNameLst>
                                      </p:cBhvr>
                                      <p:to>
                                        <p:strVal val="visible"/>
                                      </p:to>
                                    </p:set>
                                    <p:animEffect transition="in" filter="wipe(down)">
                                      <p:cBhvr>
                                        <p:cTn id="23" dur="500"/>
                                        <p:tgtEl>
                                          <p:spTgt spid="92"/>
                                        </p:tgtEl>
                                      </p:cBhvr>
                                    </p:animEffect>
                                  </p:childTnLst>
                                </p:cTn>
                              </p:par>
                              <p:par>
                                <p:cTn id="24" presetID="22" presetClass="entr" presetSubtype="4" fill="hold" nodeType="withEffect">
                                  <p:stCondLst>
                                    <p:cond delay="0"/>
                                  </p:stCondLst>
                                  <p:childTnLst>
                                    <p:set>
                                      <p:cBhvr>
                                        <p:cTn id="25" dur="1" fill="hold">
                                          <p:stCondLst>
                                            <p:cond delay="0"/>
                                          </p:stCondLst>
                                        </p:cTn>
                                        <p:tgtEl>
                                          <p:spTgt spid="78"/>
                                        </p:tgtEl>
                                        <p:attrNameLst>
                                          <p:attrName>style.visibility</p:attrName>
                                        </p:attrNameLst>
                                      </p:cBhvr>
                                      <p:to>
                                        <p:strVal val="visible"/>
                                      </p:to>
                                    </p:set>
                                    <p:animEffect transition="in" filter="wipe(down)">
                                      <p:cBhvr>
                                        <p:cTn id="26" dur="500"/>
                                        <p:tgtEl>
                                          <p:spTgt spid="7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96"/>
                                        </p:tgtEl>
                                        <p:attrNameLst>
                                          <p:attrName>style.visibility</p:attrName>
                                        </p:attrNameLst>
                                      </p:cBhvr>
                                      <p:to>
                                        <p:strVal val="visible"/>
                                      </p:to>
                                    </p:set>
                                    <p:animEffect transition="in" filter="wipe(left)">
                                      <p:cBhvr>
                                        <p:cTn id="31" dur="500"/>
                                        <p:tgtEl>
                                          <p:spTgt spid="96"/>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98"/>
                                        </p:tgtEl>
                                        <p:attrNameLst>
                                          <p:attrName>style.visibility</p:attrName>
                                        </p:attrNameLst>
                                      </p:cBhvr>
                                      <p:to>
                                        <p:strVal val="visible"/>
                                      </p:to>
                                    </p:set>
                                    <p:animEffect transition="in" filter="wipe(left)">
                                      <p:cBhvr>
                                        <p:cTn id="34" dur="500"/>
                                        <p:tgtEl>
                                          <p:spTgt spid="98"/>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97"/>
                                        </p:tgtEl>
                                        <p:attrNameLst>
                                          <p:attrName>style.visibility</p:attrName>
                                        </p:attrNameLst>
                                      </p:cBhvr>
                                      <p:to>
                                        <p:strVal val="visible"/>
                                      </p:to>
                                    </p:set>
                                    <p:animEffect transition="in" filter="wipe(left)">
                                      <p:cBhvr>
                                        <p:cTn id="38" dur="500"/>
                                        <p:tgtEl>
                                          <p:spTgt spid="9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94"/>
                                        </p:tgtEl>
                                        <p:attrNameLst>
                                          <p:attrName>style.visibility</p:attrName>
                                        </p:attrNameLst>
                                      </p:cBhvr>
                                      <p:to>
                                        <p:strVal val="visible"/>
                                      </p:to>
                                    </p:set>
                                    <p:animEffect transition="in" filter="wipe(left)">
                                      <p:cBhvr>
                                        <p:cTn id="43" dur="500"/>
                                        <p:tgtEl>
                                          <p:spTgt spid="94"/>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77"/>
                                        </p:tgtEl>
                                        <p:attrNameLst>
                                          <p:attrName>style.visibility</p:attrName>
                                        </p:attrNameLst>
                                      </p:cBhvr>
                                      <p:to>
                                        <p:strVal val="visible"/>
                                      </p:to>
                                    </p:set>
                                    <p:animEffect transition="in" filter="wipe(left)">
                                      <p:cBhvr>
                                        <p:cTn id="47" dur="500"/>
                                        <p:tgtEl>
                                          <p:spTgt spid="77"/>
                                        </p:tgtEl>
                                      </p:cBhvr>
                                    </p:animEffect>
                                  </p:childTnLst>
                                </p:cTn>
                              </p:par>
                              <p:par>
                                <p:cTn id="48" presetID="1" presetClass="entr" presetSubtype="0" fill="hold" nodeType="withEffect">
                                  <p:stCondLst>
                                    <p:cond delay="0"/>
                                  </p:stCondLst>
                                  <p:childTnLst>
                                    <p:set>
                                      <p:cBhvr>
                                        <p:cTn id="49" dur="1" fill="hold">
                                          <p:stCondLst>
                                            <p:cond delay="0"/>
                                          </p:stCondLst>
                                        </p:cTn>
                                        <p:tgtEl>
                                          <p:spTgt spid="80"/>
                                        </p:tgtEl>
                                        <p:attrNameLst>
                                          <p:attrName>style.visibility</p:attrName>
                                        </p:attrNameLst>
                                      </p:cBhvr>
                                      <p:to>
                                        <p:strVal val="visible"/>
                                      </p:to>
                                    </p:set>
                                  </p:childTnLst>
                                </p:cTn>
                              </p:par>
                            </p:childTnLst>
                          </p:cTn>
                        </p:par>
                        <p:par>
                          <p:cTn id="50" fill="hold">
                            <p:stCondLst>
                              <p:cond delay="1000"/>
                            </p:stCondLst>
                            <p:childTnLst>
                              <p:par>
                                <p:cTn id="51" presetID="22" presetClass="entr" presetSubtype="8" fill="hold" nodeType="afterEffect">
                                  <p:stCondLst>
                                    <p:cond delay="0"/>
                                  </p:stCondLst>
                                  <p:childTnLst>
                                    <p:set>
                                      <p:cBhvr>
                                        <p:cTn id="52" dur="1" fill="hold">
                                          <p:stCondLst>
                                            <p:cond delay="0"/>
                                          </p:stCondLst>
                                        </p:cTn>
                                        <p:tgtEl>
                                          <p:spTgt spid="86"/>
                                        </p:tgtEl>
                                        <p:attrNameLst>
                                          <p:attrName>style.visibility</p:attrName>
                                        </p:attrNameLst>
                                      </p:cBhvr>
                                      <p:to>
                                        <p:strVal val="visible"/>
                                      </p:to>
                                    </p:set>
                                    <p:animEffect transition="in" filter="wipe(left)">
                                      <p:cBhvr>
                                        <p:cTn id="53" dur="500"/>
                                        <p:tgtEl>
                                          <p:spTgt spid="86"/>
                                        </p:tgtEl>
                                      </p:cBhvr>
                                    </p:animEffect>
                                  </p:childTnLst>
                                </p:cTn>
                              </p:par>
                            </p:childTnLst>
                          </p:cTn>
                        </p:par>
                        <p:par>
                          <p:cTn id="54" fill="hold">
                            <p:stCondLst>
                              <p:cond delay="1500"/>
                            </p:stCondLst>
                            <p:childTnLst>
                              <p:par>
                                <p:cTn id="55" presetID="22" presetClass="entr" presetSubtype="8" fill="hold" grpId="0" nodeType="afterEffect">
                                  <p:stCondLst>
                                    <p:cond delay="0"/>
                                  </p:stCondLst>
                                  <p:childTnLst>
                                    <p:set>
                                      <p:cBhvr>
                                        <p:cTn id="56" dur="1" fill="hold">
                                          <p:stCondLst>
                                            <p:cond delay="0"/>
                                          </p:stCondLst>
                                        </p:cTn>
                                        <p:tgtEl>
                                          <p:spTgt spid="93"/>
                                        </p:tgtEl>
                                        <p:attrNameLst>
                                          <p:attrName>style.visibility</p:attrName>
                                        </p:attrNameLst>
                                      </p:cBhvr>
                                      <p:to>
                                        <p:strVal val="visible"/>
                                      </p:to>
                                    </p:set>
                                    <p:animEffect transition="in" filter="wipe(left)">
                                      <p:cBhvr>
                                        <p:cTn id="57"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92" grpId="0"/>
      <p:bldP spid="93" grpId="0"/>
      <p:bldP spid="96" grpId="0" animBg="1"/>
      <p:bldP spid="9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D8248-EA72-4F5B-B9F6-C788CBAD5A50}"/>
              </a:ext>
            </a:extLst>
          </p:cNvPr>
          <p:cNvSpPr>
            <a:spLocks noGrp="1"/>
          </p:cNvSpPr>
          <p:nvPr>
            <p:ph type="title"/>
          </p:nvPr>
        </p:nvSpPr>
        <p:spPr>
          <a:xfrm>
            <a:off x="838200" y="365126"/>
            <a:ext cx="10515600" cy="833752"/>
          </a:xfrm>
        </p:spPr>
        <p:txBody>
          <a:bodyPr>
            <a:normAutofit/>
          </a:bodyPr>
          <a:lstStyle/>
          <a:p>
            <a:r>
              <a:rPr lang="en-US" sz="3200" dirty="0"/>
              <a:t>Combining different automated decision support approaches</a:t>
            </a:r>
          </a:p>
        </p:txBody>
      </p:sp>
      <p:sp>
        <p:nvSpPr>
          <p:cNvPr id="4" name="Slide Number Placeholder 3">
            <a:extLst>
              <a:ext uri="{FF2B5EF4-FFF2-40B4-BE49-F238E27FC236}">
                <a16:creationId xmlns:a16="http://schemas.microsoft.com/office/drawing/2014/main" id="{8BFF191C-661C-43FB-AA1C-26B432C46B8D}"/>
              </a:ext>
            </a:extLst>
          </p:cNvPr>
          <p:cNvSpPr>
            <a:spLocks noGrp="1"/>
          </p:cNvSpPr>
          <p:nvPr>
            <p:ph type="sldNum" sz="quarter" idx="4"/>
          </p:nvPr>
        </p:nvSpPr>
        <p:spPr>
          <a:xfrm>
            <a:off x="92697" y="6237384"/>
            <a:ext cx="501317" cy="337032"/>
          </a:xfrm>
          <a:prstGeom prst="rect">
            <a:avLst/>
          </a:prstGeom>
        </p:spPr>
        <p:txBody>
          <a:bodyPr vert="horz" lIns="0" tIns="0" rIns="0" bIns="0" rtlCol="0" anchor="ctr" anchorCtr="0"/>
          <a:lstStyle>
            <a:defPPr>
              <a:defRPr lang="en-US"/>
            </a:defPPr>
            <a:lvl1pPr marL="0" algn="r" defTabSz="914400" rtl="0" eaLnBrk="1" latinLnBrk="0" hangingPunct="1">
              <a:defRPr sz="1200" kern="1200">
                <a:solidFill>
                  <a:schemeClr val="tx1">
                    <a:lumMod val="40000"/>
                    <a:lumOff val="60000"/>
                  </a:schemeClr>
                </a:solidFill>
                <a:latin typeface="Arial Narrow" charset="0"/>
                <a:ea typeface="Arial Narrow" charset="0"/>
                <a:cs typeface="Arial Narrow"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E68C56-851D-0E49-A58C-F30516365F79}" type="slidenum">
              <a:rPr lang="en-US" smtClean="0"/>
              <a:pPr/>
              <a:t>14</a:t>
            </a:fld>
            <a:endParaRPr lang="en-US"/>
          </a:p>
        </p:txBody>
      </p:sp>
      <p:sp>
        <p:nvSpPr>
          <p:cNvPr id="5" name="Arrow: Left-Right 4">
            <a:extLst>
              <a:ext uri="{FF2B5EF4-FFF2-40B4-BE49-F238E27FC236}">
                <a16:creationId xmlns:a16="http://schemas.microsoft.com/office/drawing/2014/main" id="{63931018-5F40-4F5D-BF26-3AAF20AB1627}"/>
              </a:ext>
            </a:extLst>
          </p:cNvPr>
          <p:cNvSpPr/>
          <p:nvPr/>
        </p:nvSpPr>
        <p:spPr>
          <a:xfrm>
            <a:off x="594014" y="1011936"/>
            <a:ext cx="11155072" cy="853440"/>
          </a:xfrm>
          <a:prstGeom prst="leftRightArrow">
            <a:avLst/>
          </a:prstGeom>
          <a:gradFill flip="none" rotWithShape="1">
            <a:gsLst>
              <a:gs pos="0">
                <a:srgbClr val="009FC2"/>
              </a:gs>
              <a:gs pos="50000">
                <a:srgbClr val="C29B00"/>
              </a:gs>
              <a:gs pos="100000">
                <a:srgbClr val="C20051"/>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Strategic                                                                                                                  Tactical/Operational</a:t>
            </a:r>
          </a:p>
        </p:txBody>
      </p:sp>
      <p:sp>
        <p:nvSpPr>
          <p:cNvPr id="6" name="Rectangle: Rounded Corners 5">
            <a:extLst>
              <a:ext uri="{FF2B5EF4-FFF2-40B4-BE49-F238E27FC236}">
                <a16:creationId xmlns:a16="http://schemas.microsoft.com/office/drawing/2014/main" id="{0FC254B9-648A-43E2-A00B-4489D486BF3B}"/>
              </a:ext>
            </a:extLst>
          </p:cNvPr>
          <p:cNvSpPr/>
          <p:nvPr/>
        </p:nvSpPr>
        <p:spPr>
          <a:xfrm>
            <a:off x="594014" y="2194877"/>
            <a:ext cx="5038690" cy="2364930"/>
          </a:xfrm>
          <a:prstGeom prst="roundRect">
            <a:avLst>
              <a:gd name="adj" fmla="val 10481"/>
            </a:avLst>
          </a:prstGeom>
          <a:solidFill>
            <a:srgbClr val="009FC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Optimization</a:t>
            </a:r>
          </a:p>
          <a:p>
            <a:pPr marL="285750" indent="-285750" algn="ctr">
              <a:buFontTx/>
              <a:buChar char="-"/>
            </a:pPr>
            <a:r>
              <a:rPr lang="en-US" dirty="0"/>
              <a:t>Stochastic local search</a:t>
            </a:r>
          </a:p>
          <a:p>
            <a:pPr marL="285750" indent="-285750" algn="ctr">
              <a:buFontTx/>
              <a:buChar char="-"/>
            </a:pPr>
            <a:r>
              <a:rPr lang="en-US" dirty="0"/>
              <a:t>Genetic algorithm</a:t>
            </a:r>
          </a:p>
          <a:p>
            <a:pPr marL="285750" indent="-285750" algn="ctr">
              <a:buFontTx/>
              <a:buChar char="-"/>
            </a:pPr>
            <a:r>
              <a:rPr lang="en-US" dirty="0"/>
              <a:t>LP</a:t>
            </a:r>
          </a:p>
          <a:p>
            <a:pPr marL="285750" indent="-285750" algn="ctr">
              <a:buFontTx/>
              <a:buChar char="-"/>
            </a:pPr>
            <a:r>
              <a:rPr lang="en-US" dirty="0"/>
              <a:t>MIP</a:t>
            </a:r>
          </a:p>
          <a:p>
            <a:pPr marL="285750" indent="-285750" algn="ctr">
              <a:buFontTx/>
              <a:buChar char="-"/>
            </a:pPr>
            <a:r>
              <a:rPr lang="en-US" dirty="0"/>
              <a:t>…</a:t>
            </a:r>
          </a:p>
        </p:txBody>
      </p:sp>
      <p:sp>
        <p:nvSpPr>
          <p:cNvPr id="7" name="Rectangle: Rounded Corners 6">
            <a:extLst>
              <a:ext uri="{FF2B5EF4-FFF2-40B4-BE49-F238E27FC236}">
                <a16:creationId xmlns:a16="http://schemas.microsoft.com/office/drawing/2014/main" id="{2B8E64D1-A920-454A-BD02-383CCC88991C}"/>
              </a:ext>
            </a:extLst>
          </p:cNvPr>
          <p:cNvSpPr/>
          <p:nvPr/>
        </p:nvSpPr>
        <p:spPr>
          <a:xfrm>
            <a:off x="5242560" y="2852928"/>
            <a:ext cx="4485356" cy="1575815"/>
          </a:xfrm>
          <a:prstGeom prst="roundRect">
            <a:avLst>
              <a:gd name="adj" fmla="val 9350"/>
            </a:avLst>
          </a:prstGeom>
          <a:solidFill>
            <a:srgbClr val="C2980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Reasoning</a:t>
            </a:r>
          </a:p>
          <a:p>
            <a:pPr marL="285750" indent="-285750" algn="ctr">
              <a:buFontTx/>
              <a:buChar char="-"/>
            </a:pPr>
            <a:r>
              <a:rPr lang="en-US" dirty="0"/>
              <a:t>AI Planning</a:t>
            </a:r>
          </a:p>
          <a:p>
            <a:pPr marL="285750" indent="-285750" algn="ctr">
              <a:buFontTx/>
              <a:buChar char="-"/>
            </a:pPr>
            <a:r>
              <a:rPr lang="en-US" dirty="0"/>
              <a:t>Scheduling</a:t>
            </a:r>
          </a:p>
          <a:p>
            <a:pPr marL="285750" indent="-285750" algn="ctr">
              <a:buFontTx/>
              <a:buChar char="-"/>
            </a:pPr>
            <a:r>
              <a:rPr lang="en-US" dirty="0"/>
              <a:t>Solving temporal, logical, numeric constraints</a:t>
            </a:r>
          </a:p>
        </p:txBody>
      </p:sp>
      <p:sp>
        <p:nvSpPr>
          <p:cNvPr id="8" name="Arrow: Bent 7">
            <a:extLst>
              <a:ext uri="{FF2B5EF4-FFF2-40B4-BE49-F238E27FC236}">
                <a16:creationId xmlns:a16="http://schemas.microsoft.com/office/drawing/2014/main" id="{47C4AA59-19C4-4D56-A5D6-039D42E9263B}"/>
              </a:ext>
            </a:extLst>
          </p:cNvPr>
          <p:cNvSpPr/>
          <p:nvPr/>
        </p:nvSpPr>
        <p:spPr>
          <a:xfrm rot="16200000">
            <a:off x="5815937" y="1721771"/>
            <a:ext cx="1367854" cy="7043927"/>
          </a:xfrm>
          <a:prstGeom prst="bentArrow">
            <a:avLst>
              <a:gd name="adj1" fmla="val 20358"/>
              <a:gd name="adj2" fmla="val 25000"/>
              <a:gd name="adj3" fmla="val 25000"/>
              <a:gd name="adj4" fmla="val 43750"/>
            </a:avLst>
          </a:prstGeom>
          <a:gradFill flip="none" rotWithShape="1">
            <a:gsLst>
              <a:gs pos="0">
                <a:srgbClr val="009FC2"/>
              </a:gs>
              <a:gs pos="100000">
                <a:srgbClr val="C20051"/>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Magnetic Disk 8">
            <a:extLst>
              <a:ext uri="{FF2B5EF4-FFF2-40B4-BE49-F238E27FC236}">
                <a16:creationId xmlns:a16="http://schemas.microsoft.com/office/drawing/2014/main" id="{FC1DAC8C-EF55-4411-AF37-D4465B97AC41}"/>
              </a:ext>
            </a:extLst>
          </p:cNvPr>
          <p:cNvSpPr/>
          <p:nvPr/>
        </p:nvSpPr>
        <p:spPr>
          <a:xfrm>
            <a:off x="10021824" y="5021928"/>
            <a:ext cx="1729960" cy="1160591"/>
          </a:xfrm>
          <a:prstGeom prst="flowChartMagneticDisk">
            <a:avLst/>
          </a:prstGeom>
          <a:solidFill>
            <a:srgbClr val="C2074D"/>
          </a:solidFill>
          <a:ln w="12700">
            <a:solidFill>
              <a:srgbClr val="AA0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(Operational)</a:t>
            </a:r>
          </a:p>
          <a:p>
            <a:pPr algn="ctr"/>
            <a:r>
              <a:rPr lang="en-US" dirty="0"/>
              <a:t>Data</a:t>
            </a:r>
          </a:p>
        </p:txBody>
      </p:sp>
      <p:sp>
        <p:nvSpPr>
          <p:cNvPr id="10" name="TextBox 9">
            <a:extLst>
              <a:ext uri="{FF2B5EF4-FFF2-40B4-BE49-F238E27FC236}">
                <a16:creationId xmlns:a16="http://schemas.microsoft.com/office/drawing/2014/main" id="{0D652FE6-CCD0-4658-8DF8-F9F6B3ECFDC4}"/>
              </a:ext>
            </a:extLst>
          </p:cNvPr>
          <p:cNvSpPr txBox="1"/>
          <p:nvPr/>
        </p:nvSpPr>
        <p:spPr>
          <a:xfrm>
            <a:off x="2125012" y="4944334"/>
            <a:ext cx="2413000" cy="380302"/>
          </a:xfrm>
          <a:prstGeom prst="rect">
            <a:avLst/>
          </a:prstGeom>
          <a:noFill/>
        </p:spPr>
        <p:txBody>
          <a:bodyPr vert="horz" wrap="square" lIns="0" tIns="0" rIns="0" bIns="0" rtlCol="0" anchor="t" anchorCtr="0">
            <a:noAutofit/>
          </a:bodyPr>
          <a:lstStyle/>
          <a:p>
            <a:pPr algn="ctr">
              <a:lnSpc>
                <a:spcPts val="1880"/>
              </a:lnSpc>
            </a:pPr>
            <a:r>
              <a:rPr lang="en-US" dirty="0">
                <a:effectLst>
                  <a:glow rad="101600">
                    <a:schemeClr val="bg1">
                      <a:lumMod val="85000"/>
                      <a:alpha val="60000"/>
                    </a:schemeClr>
                  </a:glow>
                </a:effectLst>
                <a:latin typeface="Arial Narrow" charset="0"/>
                <a:ea typeface="Arial Narrow" charset="0"/>
                <a:cs typeface="Arial Narrow" charset="0"/>
              </a:rPr>
              <a:t>Slow-loop learning</a:t>
            </a:r>
          </a:p>
          <a:p>
            <a:pPr marL="285750" indent="-285750" algn="ctr">
              <a:lnSpc>
                <a:spcPts val="1880"/>
              </a:lnSpc>
              <a:buFontTx/>
              <a:buChar char="-"/>
            </a:pPr>
            <a:r>
              <a:rPr lang="en-US" dirty="0">
                <a:effectLst>
                  <a:glow rad="101600">
                    <a:schemeClr val="bg1">
                      <a:lumMod val="85000"/>
                      <a:alpha val="60000"/>
                    </a:schemeClr>
                  </a:glow>
                </a:effectLst>
                <a:latin typeface="Arial Narrow" charset="0"/>
                <a:ea typeface="Arial Narrow" charset="0"/>
                <a:cs typeface="Arial Narrow" charset="0"/>
              </a:rPr>
              <a:t>ML</a:t>
            </a:r>
          </a:p>
          <a:p>
            <a:pPr marL="285750" indent="-285750" algn="ctr">
              <a:lnSpc>
                <a:spcPts val="1880"/>
              </a:lnSpc>
              <a:buFontTx/>
              <a:buChar char="-"/>
            </a:pPr>
            <a:r>
              <a:rPr lang="en-US" dirty="0">
                <a:effectLst>
                  <a:glow rad="101600">
                    <a:schemeClr val="bg1">
                      <a:lumMod val="85000"/>
                      <a:alpha val="60000"/>
                    </a:schemeClr>
                  </a:glow>
                </a:effectLst>
                <a:latin typeface="Arial Narrow" charset="0"/>
                <a:ea typeface="Arial Narrow" charset="0"/>
                <a:cs typeface="Arial Narrow" charset="0"/>
              </a:rPr>
              <a:t>…</a:t>
            </a:r>
          </a:p>
        </p:txBody>
      </p:sp>
      <p:sp>
        <p:nvSpPr>
          <p:cNvPr id="11" name="Rectangle: Rounded Corners 10">
            <a:extLst>
              <a:ext uri="{FF2B5EF4-FFF2-40B4-BE49-F238E27FC236}">
                <a16:creationId xmlns:a16="http://schemas.microsoft.com/office/drawing/2014/main" id="{49EC6D32-2BF7-4944-9F2F-4A48524BE916}"/>
              </a:ext>
            </a:extLst>
          </p:cNvPr>
          <p:cNvSpPr/>
          <p:nvPr/>
        </p:nvSpPr>
        <p:spPr>
          <a:xfrm>
            <a:off x="9485376" y="3364990"/>
            <a:ext cx="2263712" cy="799433"/>
          </a:xfrm>
          <a:prstGeom prst="roundRect">
            <a:avLst>
              <a:gd name="adj" fmla="val 9350"/>
            </a:avLst>
          </a:prstGeom>
          <a:solidFill>
            <a:srgbClr val="C2074D"/>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Plan-based automation</a:t>
            </a:r>
          </a:p>
        </p:txBody>
      </p:sp>
      <p:sp>
        <p:nvSpPr>
          <p:cNvPr id="15" name="Flowchart: Magnetic Disk 14">
            <a:extLst>
              <a:ext uri="{FF2B5EF4-FFF2-40B4-BE49-F238E27FC236}">
                <a16:creationId xmlns:a16="http://schemas.microsoft.com/office/drawing/2014/main" id="{88A848FB-F17C-4501-85DD-416735F4DCAF}"/>
              </a:ext>
            </a:extLst>
          </p:cNvPr>
          <p:cNvSpPr/>
          <p:nvPr/>
        </p:nvSpPr>
        <p:spPr>
          <a:xfrm>
            <a:off x="10019128" y="1701638"/>
            <a:ext cx="1729960" cy="1160591"/>
          </a:xfrm>
          <a:prstGeom prst="flowChartMagneticDisk">
            <a:avLst/>
          </a:prstGeom>
          <a:solidFill>
            <a:schemeClr val="accent5">
              <a:lumMod val="50000"/>
              <a:alpha val="46000"/>
            </a:schemeClr>
          </a:solidFill>
          <a:ln w="12700">
            <a:solidFill>
              <a:srgbClr val="8293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Knowledge</a:t>
            </a:r>
          </a:p>
          <a:p>
            <a:pPr marL="285750" indent="-285750" algn="ctr">
              <a:buFontTx/>
              <a:buChar char="-"/>
            </a:pPr>
            <a:r>
              <a:rPr lang="en-US" dirty="0"/>
              <a:t>Rules</a:t>
            </a:r>
          </a:p>
          <a:p>
            <a:pPr marL="285750" indent="-285750" algn="ctr">
              <a:buFontTx/>
              <a:buChar char="-"/>
            </a:pPr>
            <a:r>
              <a:rPr lang="en-US" dirty="0"/>
              <a:t>Procedures</a:t>
            </a:r>
          </a:p>
        </p:txBody>
      </p:sp>
      <p:sp>
        <p:nvSpPr>
          <p:cNvPr id="16" name="Arrow: Curved Up 15">
            <a:extLst>
              <a:ext uri="{FF2B5EF4-FFF2-40B4-BE49-F238E27FC236}">
                <a16:creationId xmlns:a16="http://schemas.microsoft.com/office/drawing/2014/main" id="{326789A6-9F5A-46D5-94A0-DA5DBC60C3C4}"/>
              </a:ext>
            </a:extLst>
          </p:cNvPr>
          <p:cNvSpPr/>
          <p:nvPr/>
        </p:nvSpPr>
        <p:spPr>
          <a:xfrm>
            <a:off x="9009717" y="4492658"/>
            <a:ext cx="1121664" cy="544067"/>
          </a:xfrm>
          <a:prstGeom prst="curvedUpArrow">
            <a:avLst/>
          </a:prstGeom>
          <a:solidFill>
            <a:schemeClr val="accent5">
              <a:lumMod val="50000"/>
              <a:alpha val="46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a:extLst>
              <a:ext uri="{FF2B5EF4-FFF2-40B4-BE49-F238E27FC236}">
                <a16:creationId xmlns:a16="http://schemas.microsoft.com/office/drawing/2014/main" id="{74A31C7D-59D6-48E1-8AD4-974D8E01FE96}"/>
              </a:ext>
            </a:extLst>
          </p:cNvPr>
          <p:cNvSpPr txBox="1"/>
          <p:nvPr/>
        </p:nvSpPr>
        <p:spPr>
          <a:xfrm>
            <a:off x="4717613" y="4745845"/>
            <a:ext cx="1499964" cy="576074"/>
          </a:xfrm>
          <a:prstGeom prst="rect">
            <a:avLst/>
          </a:prstGeom>
          <a:noFill/>
        </p:spPr>
        <p:txBody>
          <a:bodyPr vert="horz" wrap="square" lIns="0" tIns="0" rIns="0" bIns="0" rtlCol="0" anchor="t" anchorCtr="0">
            <a:noAutofit/>
          </a:bodyPr>
          <a:lstStyle>
            <a:defPPr>
              <a:defRPr lang="en-US"/>
            </a:defPPr>
            <a:lvl1pPr algn="ctr">
              <a:lnSpc>
                <a:spcPts val="1880"/>
              </a:lnSpc>
              <a:defRPr>
                <a:effectLst>
                  <a:glow rad="101600">
                    <a:schemeClr val="bg1">
                      <a:lumMod val="85000"/>
                      <a:alpha val="60000"/>
                    </a:schemeClr>
                  </a:glow>
                </a:effectLst>
                <a:latin typeface="Arial Narrow" charset="0"/>
                <a:ea typeface="Arial Narrow" charset="0"/>
                <a:cs typeface="Arial Narrow" charset="0"/>
              </a:defRPr>
            </a:lvl1pPr>
          </a:lstStyle>
          <a:p>
            <a:r>
              <a:rPr lang="en-US" dirty="0"/>
              <a:t>Optimality</a:t>
            </a:r>
          </a:p>
          <a:p>
            <a:r>
              <a:rPr lang="en-US" dirty="0"/>
              <a:t>Constraints</a:t>
            </a:r>
          </a:p>
          <a:p>
            <a:endParaRPr lang="en-US" dirty="0"/>
          </a:p>
        </p:txBody>
      </p:sp>
      <p:sp>
        <p:nvSpPr>
          <p:cNvPr id="18" name="Arrow: Curved Up 17">
            <a:extLst>
              <a:ext uri="{FF2B5EF4-FFF2-40B4-BE49-F238E27FC236}">
                <a16:creationId xmlns:a16="http://schemas.microsoft.com/office/drawing/2014/main" id="{1861A0FD-1316-4A64-9953-23E21222694E}"/>
              </a:ext>
            </a:extLst>
          </p:cNvPr>
          <p:cNvSpPr/>
          <p:nvPr/>
        </p:nvSpPr>
        <p:spPr>
          <a:xfrm>
            <a:off x="4932012" y="4621373"/>
            <a:ext cx="1121664" cy="544067"/>
          </a:xfrm>
          <a:prstGeom prst="curvedUpArrow">
            <a:avLst/>
          </a:prstGeom>
          <a:solidFill>
            <a:schemeClr val="accent5">
              <a:lumMod val="50000"/>
              <a:alpha val="46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8">
            <a:extLst>
              <a:ext uri="{FF2B5EF4-FFF2-40B4-BE49-F238E27FC236}">
                <a16:creationId xmlns:a16="http://schemas.microsoft.com/office/drawing/2014/main" id="{D602D901-7D62-4063-9D03-1DE773EBB02F}"/>
              </a:ext>
            </a:extLst>
          </p:cNvPr>
          <p:cNvSpPr txBox="1"/>
          <p:nvPr/>
        </p:nvSpPr>
        <p:spPr>
          <a:xfrm>
            <a:off x="8764442" y="4573669"/>
            <a:ext cx="1499964" cy="366617"/>
          </a:xfrm>
          <a:prstGeom prst="rect">
            <a:avLst/>
          </a:prstGeom>
          <a:noFill/>
          <a:ln>
            <a:noFill/>
          </a:ln>
        </p:spPr>
        <p:txBody>
          <a:bodyPr vert="horz" wrap="square" lIns="0" tIns="0" rIns="0" bIns="0" rtlCol="0" anchor="t" anchorCtr="0">
            <a:noAutofit/>
          </a:bodyPr>
          <a:lstStyle/>
          <a:p>
            <a:pPr algn="ctr"/>
            <a:r>
              <a:rPr lang="en-US" dirty="0"/>
              <a:t>Plans</a:t>
            </a:r>
          </a:p>
          <a:p>
            <a:pPr>
              <a:lnSpc>
                <a:spcPts val="1880"/>
              </a:lnSpc>
            </a:pPr>
            <a:endParaRPr lang="en-US" dirty="0">
              <a:latin typeface="Arial Narrow" charset="0"/>
              <a:ea typeface="Arial Narrow" charset="0"/>
              <a:cs typeface="Arial Narrow" charset="0"/>
            </a:endParaRPr>
          </a:p>
        </p:txBody>
      </p:sp>
      <p:sp>
        <p:nvSpPr>
          <p:cNvPr id="20" name="Arrow: Bent 19">
            <a:extLst>
              <a:ext uri="{FF2B5EF4-FFF2-40B4-BE49-F238E27FC236}">
                <a16:creationId xmlns:a16="http://schemas.microsoft.com/office/drawing/2014/main" id="{804229EA-771A-4A40-A812-5304BF765F05}"/>
              </a:ext>
            </a:extLst>
          </p:cNvPr>
          <p:cNvSpPr/>
          <p:nvPr/>
        </p:nvSpPr>
        <p:spPr>
          <a:xfrm rot="16200000" flipH="1">
            <a:off x="8088045" y="934039"/>
            <a:ext cx="999746" cy="2862422"/>
          </a:xfrm>
          <a:prstGeom prst="bentArrow">
            <a:avLst/>
          </a:prstGeom>
          <a:solidFill>
            <a:srgbClr val="C2980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1" name="Content Placeholder 20" descr="A close up of a logo&#10;&#10;Description generated with very high confidence">
            <a:extLst>
              <a:ext uri="{FF2B5EF4-FFF2-40B4-BE49-F238E27FC236}">
                <a16:creationId xmlns:a16="http://schemas.microsoft.com/office/drawing/2014/main" id="{F1BB6703-B16A-490A-B1ED-99F5672F5B88}"/>
              </a:ext>
            </a:extLst>
          </p:cNvPr>
          <p:cNvPicPr>
            <a:picLocks noGrp="1" noChangeAspect="1"/>
          </p:cNvPicPr>
          <p:nvPr>
            <p:ph idx="1"/>
          </p:nvPr>
        </p:nvPicPr>
        <p:blipFill>
          <a:blip r:embed="rId2" cstate="print">
            <a:extLst>
              <a:ext uri="{BEBA8EAE-BF5A-486C-A8C5-ECC9F3942E4B}">
                <a14:imgProps xmlns:a14="http://schemas.microsoft.com/office/drawing/2010/main">
                  <a14:imgLayer r:embed="rId3">
                    <a14:imgEffect>
                      <a14:backgroundRemoval t="4236" b="98185" l="9865" r="96325">
                        <a14:foregroundMark x1="11025" y1="56278" x2="11605" y2="57791"/>
                        <a14:foregroundMark x1="41006" y1="42965" x2="45648" y2="45688"/>
                        <a14:foregroundMark x1="77950" y1="64750" x2="80658" y2="57791"/>
                        <a14:foregroundMark x1="74081" y1="82300" x2="66151" y2="89561"/>
                        <a14:foregroundMark x1="62282" y1="89864" x2="79691" y2="89107"/>
                        <a14:foregroundMark x1="61509" y1="92436" x2="78723" y2="89561"/>
                        <a14:foregroundMark x1="60348" y1="95008" x2="86460" y2="93495"/>
                        <a14:foregroundMark x1="82012" y1="95764" x2="64990" y2="98033"/>
                        <a14:foregroundMark x1="35397" y1="83812" x2="28240" y2="96672"/>
                        <a14:foregroundMark x1="23017" y1="73525" x2="21663" y2="78215"/>
                        <a14:foregroundMark x1="32689" y1="47806" x2="34429" y2="52950"/>
                        <a14:foregroundMark x1="49710" y1="22844" x2="50484" y2="26324"/>
                        <a14:foregroundMark x1="68859" y1="46899" x2="67311" y2="47352"/>
                        <a14:foregroundMark x1="87234" y1="51135" x2="76402" y2="58245"/>
                        <a14:foregroundMark x1="82592" y1="50530" x2="91876" y2="61876"/>
                        <a14:foregroundMark x1="95551" y1="55976" x2="96325" y2="65961"/>
                        <a14:foregroundMark x1="78723" y1="74584" x2="76402" y2="71861"/>
                        <a14:foregroundMark x1="37331" y1="57791" x2="66925" y2="58094"/>
                        <a14:foregroundMark x1="24952" y1="73676" x2="21277" y2="78366"/>
                        <a14:foregroundMark x1="54352" y1="86384" x2="51644" y2="89107"/>
                        <a14:foregroundMark x1="48356" y1="86384" x2="52224" y2="87595"/>
                        <a14:foregroundMark x1="50870" y1="86838" x2="49903" y2="87897"/>
                        <a14:foregroundMark x1="34816" y1="82905" x2="34429" y2="97277"/>
                        <a14:foregroundMark x1="31141" y1="86233" x2="28046" y2="82905"/>
                        <a14:foregroundMark x1="25338" y1="81392" x2="25338" y2="82148"/>
                        <a14:foregroundMark x1="23985" y1="85023" x2="22631" y2="87595"/>
                        <a14:foregroundMark x1="21663" y1="85477" x2="19729" y2="92890"/>
                        <a14:foregroundMark x1="32495" y1="98185" x2="41393" y2="92890"/>
                        <a14:foregroundMark x1="20696" y1="56581" x2="22631" y2="58245"/>
                        <a14:foregroundMark x1="19342" y1="55522" x2="21277" y2="56732"/>
                        <a14:foregroundMark x1="23985" y1="60212" x2="26112" y2="61271"/>
                        <a14:foregroundMark x1="25532" y1="57489" x2="17408" y2="57791"/>
                        <a14:foregroundMark x1="23598" y1="59758" x2="15474" y2="61422"/>
                        <a14:foregroundMark x1="41973" y1="41906" x2="48162" y2="49017"/>
                        <a14:foregroundMark x1="39265" y1="40696" x2="41779" y2="37065"/>
                        <a14:foregroundMark x1="48162" y1="39334" x2="52418" y2="39637"/>
                        <a14:foregroundMark x1="45068" y1="43419" x2="48936" y2="44327"/>
                        <a14:foregroundMark x1="76015" y1="90166" x2="64603" y2="89561"/>
                        <a14:foregroundMark x1="64990" y1="87897" x2="77369" y2="88805"/>
                        <a14:foregroundMark x1="64990" y1="81392" x2="81238" y2="83964"/>
                        <a14:foregroundMark x1="67505" y1="48563" x2="69439" y2="48865"/>
                        <a14:foregroundMark x1="68279" y1="48563" x2="65377" y2="51891"/>
                        <a14:foregroundMark x1="52998" y1="87595" x2="53578" y2="89410"/>
                        <a14:foregroundMark x1="49516" y1="87443" x2="51838" y2="90166"/>
                        <a14:foregroundMark x1="42940" y1="11346" x2="57447" y2="10439"/>
                        <a14:foregroundMark x1="45261" y1="11649" x2="47582" y2="4236"/>
                        <a14:backgroundMark x1="23404" y1="14523" x2="23404" y2="14523"/>
                        <a14:backgroundMark x1="76596" y1="26778" x2="76596" y2="26778"/>
                        <a14:backgroundMark x1="54352" y1="68835" x2="54352" y2="68835"/>
                        <a14:backgroundMark x1="11605" y1="76702" x2="11605" y2="76702"/>
                        <a14:backgroundMark x1="51064" y1="97277" x2="51064" y2="97277"/>
                        <a14:backgroundMark x1="44681" y1="77156" x2="49130" y2="73525"/>
                        <a14:backgroundMark x1="69826" y1="31165" x2="73114" y2="25870"/>
                        <a14:backgroundMark x1="18182" y1="16793" x2="13153" y2="18759"/>
                        <a14:backgroundMark x1="48549" y1="75643" x2="55513" y2="73525"/>
                        <a14:backgroundMark x1="14120" y1="78215" x2="12186" y2="78820"/>
                      </a14:backgroundRemoval>
                    </a14:imgEffect>
                  </a14:imgLayer>
                </a14:imgProps>
              </a:ext>
              <a:ext uri="{28A0092B-C50C-407E-A947-70E740481C1C}">
                <a14:useLocalDpi xmlns:a14="http://schemas.microsoft.com/office/drawing/2010/main" val="0"/>
              </a:ext>
            </a:extLst>
          </a:blip>
          <a:stretch>
            <a:fillRect/>
          </a:stretch>
        </p:blipFill>
        <p:spPr>
          <a:xfrm>
            <a:off x="10509681" y="3989340"/>
            <a:ext cx="796391" cy="1018209"/>
          </a:xfrm>
        </p:spPr>
      </p:pic>
      <p:sp>
        <p:nvSpPr>
          <p:cNvPr id="23" name="Arrow: Bent 22">
            <a:extLst>
              <a:ext uri="{FF2B5EF4-FFF2-40B4-BE49-F238E27FC236}">
                <a16:creationId xmlns:a16="http://schemas.microsoft.com/office/drawing/2014/main" id="{9C6D5582-0D98-4CC9-BD82-D1DEB3C82A3B}"/>
              </a:ext>
            </a:extLst>
          </p:cNvPr>
          <p:cNvSpPr/>
          <p:nvPr/>
        </p:nvSpPr>
        <p:spPr>
          <a:xfrm rot="16200000">
            <a:off x="8034961" y="3550492"/>
            <a:ext cx="1105917" cy="2862420"/>
          </a:xfrm>
          <a:prstGeom prst="bentArrow">
            <a:avLst>
              <a:gd name="adj1" fmla="val 26878"/>
              <a:gd name="adj2" fmla="val 25000"/>
              <a:gd name="adj3" fmla="val 25000"/>
              <a:gd name="adj4" fmla="val 43750"/>
            </a:avLst>
          </a:prstGeom>
          <a:gradFill flip="none" rotWithShape="1">
            <a:gsLst>
              <a:gs pos="0">
                <a:srgbClr val="C29B00"/>
              </a:gs>
              <a:gs pos="100000">
                <a:srgbClr val="C20051"/>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Rectangle: Rounded Corners 23">
            <a:extLst>
              <a:ext uri="{FF2B5EF4-FFF2-40B4-BE49-F238E27FC236}">
                <a16:creationId xmlns:a16="http://schemas.microsoft.com/office/drawing/2014/main" id="{FF492124-7436-48BC-8741-D58C1E30E6BE}"/>
              </a:ext>
            </a:extLst>
          </p:cNvPr>
          <p:cNvSpPr/>
          <p:nvPr/>
        </p:nvSpPr>
        <p:spPr>
          <a:xfrm>
            <a:off x="630539" y="5515245"/>
            <a:ext cx="1694744" cy="799433"/>
          </a:xfrm>
          <a:prstGeom prst="roundRect">
            <a:avLst>
              <a:gd name="adj" fmla="val 9350"/>
            </a:avLst>
          </a:prstGeom>
          <a:solidFill>
            <a:srgbClr val="009FC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Simulators</a:t>
            </a:r>
          </a:p>
        </p:txBody>
      </p:sp>
      <p:sp>
        <p:nvSpPr>
          <p:cNvPr id="25" name="Arrow: Down 24">
            <a:extLst>
              <a:ext uri="{FF2B5EF4-FFF2-40B4-BE49-F238E27FC236}">
                <a16:creationId xmlns:a16="http://schemas.microsoft.com/office/drawing/2014/main" id="{71D21C0E-9624-4857-A408-9ED3327AFB64}"/>
              </a:ext>
            </a:extLst>
          </p:cNvPr>
          <p:cNvSpPr/>
          <p:nvPr/>
        </p:nvSpPr>
        <p:spPr>
          <a:xfrm rot="10800000">
            <a:off x="1209108" y="4572460"/>
            <a:ext cx="537603" cy="922845"/>
          </a:xfrm>
          <a:prstGeom prst="downArrow">
            <a:avLst/>
          </a:prstGeom>
          <a:solidFill>
            <a:srgbClr val="009FC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7674D2EF-E4EF-4026-A4A9-0D58E1CC7502}"/>
              </a:ext>
            </a:extLst>
          </p:cNvPr>
          <p:cNvSpPr txBox="1"/>
          <p:nvPr/>
        </p:nvSpPr>
        <p:spPr>
          <a:xfrm>
            <a:off x="762000" y="2252560"/>
            <a:ext cx="2184400" cy="305239"/>
          </a:xfrm>
          <a:prstGeom prst="rect">
            <a:avLst/>
          </a:prstGeom>
          <a:noFill/>
        </p:spPr>
        <p:txBody>
          <a:bodyPr vert="horz" wrap="square" lIns="0" tIns="0" rIns="0" bIns="0" rtlCol="0" anchor="t" anchorCtr="0">
            <a:noAutofit/>
          </a:bodyPr>
          <a:lstStyle/>
          <a:p>
            <a:pPr>
              <a:lnSpc>
                <a:spcPts val="1880"/>
              </a:lnSpc>
            </a:pPr>
            <a:r>
              <a:rPr lang="en-US" sz="1600" dirty="0">
                <a:latin typeface="Arial Narrow" charset="0"/>
                <a:ea typeface="Arial Narrow" charset="0"/>
                <a:cs typeface="Arial Narrow" charset="0"/>
              </a:rPr>
              <a:t>3 weeks, country scope</a:t>
            </a:r>
          </a:p>
        </p:txBody>
      </p:sp>
      <p:sp>
        <p:nvSpPr>
          <p:cNvPr id="29" name="TextBox 28">
            <a:extLst>
              <a:ext uri="{FF2B5EF4-FFF2-40B4-BE49-F238E27FC236}">
                <a16:creationId xmlns:a16="http://schemas.microsoft.com/office/drawing/2014/main" id="{8D3BA5F7-658C-4748-9B08-E65E4496075A}"/>
              </a:ext>
            </a:extLst>
          </p:cNvPr>
          <p:cNvSpPr txBox="1"/>
          <p:nvPr/>
        </p:nvSpPr>
        <p:spPr>
          <a:xfrm>
            <a:off x="5334001" y="2902081"/>
            <a:ext cx="1104900" cy="305239"/>
          </a:xfrm>
          <a:prstGeom prst="rect">
            <a:avLst/>
          </a:prstGeom>
          <a:noFill/>
        </p:spPr>
        <p:txBody>
          <a:bodyPr vert="horz" wrap="square" lIns="0" tIns="0" rIns="0" bIns="0" rtlCol="0" anchor="t" anchorCtr="0">
            <a:noAutofit/>
          </a:bodyPr>
          <a:lstStyle/>
          <a:p>
            <a:pPr>
              <a:lnSpc>
                <a:spcPts val="1880"/>
              </a:lnSpc>
            </a:pPr>
            <a:r>
              <a:rPr lang="en-US" sz="1600" dirty="0">
                <a:latin typeface="Arial Narrow" charset="0"/>
                <a:ea typeface="Arial Narrow" charset="0"/>
                <a:cs typeface="Arial Narrow" charset="0"/>
              </a:rPr>
              <a:t>6 </a:t>
            </a:r>
            <a:r>
              <a:rPr lang="en-US" sz="1600" dirty="0" err="1">
                <a:latin typeface="Arial Narrow" charset="0"/>
                <a:ea typeface="Arial Narrow" charset="0"/>
                <a:cs typeface="Arial Narrow" charset="0"/>
              </a:rPr>
              <a:t>hrs</a:t>
            </a:r>
            <a:r>
              <a:rPr lang="en-US" sz="1600" dirty="0">
                <a:latin typeface="Arial Narrow" charset="0"/>
                <a:ea typeface="Arial Narrow" charset="0"/>
                <a:cs typeface="Arial Narrow" charset="0"/>
              </a:rPr>
              <a:t>, 1 job</a:t>
            </a:r>
          </a:p>
        </p:txBody>
      </p:sp>
      <p:sp>
        <p:nvSpPr>
          <p:cNvPr id="30" name="TextBox 29">
            <a:extLst>
              <a:ext uri="{FF2B5EF4-FFF2-40B4-BE49-F238E27FC236}">
                <a16:creationId xmlns:a16="http://schemas.microsoft.com/office/drawing/2014/main" id="{39ED3813-D27B-43D5-B0A4-0CA9B8BD8489}"/>
              </a:ext>
            </a:extLst>
          </p:cNvPr>
          <p:cNvSpPr txBox="1"/>
          <p:nvPr/>
        </p:nvSpPr>
        <p:spPr>
          <a:xfrm>
            <a:off x="9565047" y="3386622"/>
            <a:ext cx="1126466" cy="305239"/>
          </a:xfrm>
          <a:prstGeom prst="rect">
            <a:avLst/>
          </a:prstGeom>
          <a:noFill/>
        </p:spPr>
        <p:txBody>
          <a:bodyPr vert="horz" wrap="square" lIns="0" tIns="0" rIns="0" bIns="0" rtlCol="0" anchor="t" anchorCtr="0">
            <a:noAutofit/>
          </a:bodyPr>
          <a:lstStyle/>
          <a:p>
            <a:pPr>
              <a:lnSpc>
                <a:spcPts val="1880"/>
              </a:lnSpc>
            </a:pPr>
            <a:r>
              <a:rPr lang="en-US" sz="1600" dirty="0">
                <a:latin typeface="Arial Narrow" charset="0"/>
                <a:ea typeface="Arial Narrow" charset="0"/>
                <a:cs typeface="Arial Narrow" charset="0"/>
              </a:rPr>
              <a:t>Now, </a:t>
            </a:r>
          </a:p>
          <a:p>
            <a:pPr>
              <a:lnSpc>
                <a:spcPts val="1880"/>
              </a:lnSpc>
            </a:pPr>
            <a:r>
              <a:rPr lang="en-US" sz="1600" dirty="0">
                <a:latin typeface="Arial Narrow" charset="0"/>
                <a:ea typeface="Arial Narrow" charset="0"/>
                <a:cs typeface="Arial Narrow" charset="0"/>
              </a:rPr>
              <a:t>here</a:t>
            </a:r>
          </a:p>
        </p:txBody>
      </p:sp>
      <p:sp>
        <p:nvSpPr>
          <p:cNvPr id="31" name="TextBox 30">
            <a:extLst>
              <a:ext uri="{FF2B5EF4-FFF2-40B4-BE49-F238E27FC236}">
                <a16:creationId xmlns:a16="http://schemas.microsoft.com/office/drawing/2014/main" id="{E84EBFE8-DAC6-450D-BDB7-7CFB0F74B196}"/>
              </a:ext>
            </a:extLst>
          </p:cNvPr>
          <p:cNvSpPr txBox="1"/>
          <p:nvPr/>
        </p:nvSpPr>
        <p:spPr>
          <a:xfrm>
            <a:off x="6242826" y="4743437"/>
            <a:ext cx="2413000" cy="828813"/>
          </a:xfrm>
          <a:prstGeom prst="rect">
            <a:avLst/>
          </a:prstGeom>
          <a:noFill/>
        </p:spPr>
        <p:txBody>
          <a:bodyPr vert="horz" wrap="square" lIns="0" tIns="0" rIns="0" bIns="0" rtlCol="0" anchor="t" anchorCtr="0">
            <a:noAutofit/>
          </a:bodyPr>
          <a:lstStyle/>
          <a:p>
            <a:pPr algn="ctr">
              <a:lnSpc>
                <a:spcPts val="1880"/>
              </a:lnSpc>
            </a:pPr>
            <a:r>
              <a:rPr lang="en-US" dirty="0">
                <a:effectLst>
                  <a:glow rad="101600">
                    <a:schemeClr val="bg1">
                      <a:lumMod val="85000"/>
                      <a:alpha val="60000"/>
                    </a:schemeClr>
                  </a:glow>
                </a:effectLst>
                <a:latin typeface="Arial Narrow" charset="0"/>
                <a:ea typeface="Arial Narrow" charset="0"/>
                <a:cs typeface="Arial Narrow" charset="0"/>
              </a:rPr>
              <a:t>State Inference</a:t>
            </a:r>
          </a:p>
          <a:p>
            <a:pPr algn="ctr">
              <a:lnSpc>
                <a:spcPts val="1880"/>
              </a:lnSpc>
            </a:pPr>
            <a:r>
              <a:rPr lang="en-US" dirty="0">
                <a:effectLst>
                  <a:glow rad="101600">
                    <a:schemeClr val="bg1">
                      <a:lumMod val="85000"/>
                      <a:alpha val="60000"/>
                    </a:schemeClr>
                  </a:glow>
                </a:effectLst>
                <a:latin typeface="Arial Narrow" charset="0"/>
                <a:ea typeface="Arial Narrow" charset="0"/>
                <a:cs typeface="Arial Narrow" charset="0"/>
              </a:rPr>
              <a:t>-ML</a:t>
            </a:r>
          </a:p>
          <a:p>
            <a:pPr algn="ctr">
              <a:lnSpc>
                <a:spcPts val="1880"/>
              </a:lnSpc>
            </a:pPr>
            <a:r>
              <a:rPr lang="en-US" dirty="0">
                <a:effectLst>
                  <a:glow rad="101600">
                    <a:schemeClr val="bg1">
                      <a:lumMod val="85000"/>
                      <a:alpha val="60000"/>
                    </a:schemeClr>
                  </a:glow>
                </a:effectLst>
                <a:latin typeface="Arial Narrow" charset="0"/>
                <a:ea typeface="Arial Narrow" charset="0"/>
                <a:cs typeface="Arial Narrow" charset="0"/>
              </a:rPr>
              <a:t>- Rule Engine</a:t>
            </a:r>
          </a:p>
        </p:txBody>
      </p:sp>
    </p:spTree>
    <p:extLst>
      <p:ext uri="{BB962C8B-B14F-4D97-AF65-F5344CB8AC3E}">
        <p14:creationId xmlns:p14="http://schemas.microsoft.com/office/powerpoint/2010/main" val="3925581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B2B7E2C-F86A-4121-8F89-E3D92D2EB827}"/>
              </a:ext>
            </a:extLst>
          </p:cNvPr>
          <p:cNvGraphicFramePr>
            <a:graphicFrameLocks noGrp="1"/>
          </p:cNvGraphicFramePr>
          <p:nvPr>
            <p:ph idx="4294967295"/>
          </p:nvPr>
        </p:nvGraphicFramePr>
        <p:xfrm>
          <a:off x="0" y="19780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7" name="Group 6">
            <a:extLst>
              <a:ext uri="{FF2B5EF4-FFF2-40B4-BE49-F238E27FC236}">
                <a16:creationId xmlns:a16="http://schemas.microsoft.com/office/drawing/2014/main" id="{4303EFC3-520B-49D0-B755-57A66F023B64}"/>
              </a:ext>
            </a:extLst>
          </p:cNvPr>
          <p:cNvGrpSpPr/>
          <p:nvPr/>
        </p:nvGrpSpPr>
        <p:grpSpPr>
          <a:xfrm rot="7543454">
            <a:off x="5094108" y="1487098"/>
            <a:ext cx="349131" cy="443626"/>
            <a:chOff x="4277068" y="1021356"/>
            <a:chExt cx="349131" cy="443626"/>
          </a:xfrm>
          <a:solidFill>
            <a:schemeClr val="tx1">
              <a:lumMod val="95000"/>
              <a:lumOff val="5000"/>
            </a:schemeClr>
          </a:solidFill>
        </p:grpSpPr>
        <p:sp>
          <p:nvSpPr>
            <p:cNvPr id="8" name="Arrow: Right 7">
              <a:extLst>
                <a:ext uri="{FF2B5EF4-FFF2-40B4-BE49-F238E27FC236}">
                  <a16:creationId xmlns:a16="http://schemas.microsoft.com/office/drawing/2014/main" id="{F787204B-B1F5-47EA-A471-B3A0B46B9F33}"/>
                </a:ext>
              </a:extLst>
            </p:cNvPr>
            <p:cNvSpPr/>
            <p:nvPr/>
          </p:nvSpPr>
          <p:spPr>
            <a:xfrm rot="19440000">
              <a:off x="4277068" y="1021356"/>
              <a:ext cx="349131" cy="443626"/>
            </a:xfrm>
            <a:prstGeom prst="rightArrow">
              <a:avLst>
                <a:gd name="adj1" fmla="val 60000"/>
                <a:gd name="adj2" fmla="val 50000"/>
              </a:avLst>
            </a:prstGeom>
            <a:grpFill/>
          </p:spPr>
          <p:style>
            <a:lnRef idx="0">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9" name="Arrow: Right 4">
              <a:extLst>
                <a:ext uri="{FF2B5EF4-FFF2-40B4-BE49-F238E27FC236}">
                  <a16:creationId xmlns:a16="http://schemas.microsoft.com/office/drawing/2014/main" id="{77ECAB8A-8799-4683-8DDE-2CC22C17FF70}"/>
                </a:ext>
              </a:extLst>
            </p:cNvPr>
            <p:cNvSpPr txBox="1"/>
            <p:nvPr/>
          </p:nvSpPr>
          <p:spPr>
            <a:xfrm rot="19440000">
              <a:off x="4287070" y="1140863"/>
              <a:ext cx="244392" cy="26617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rial Narrow"/>
                <a:ea typeface="+mn-ea"/>
                <a:cs typeface="+mn-cs"/>
              </a:endParaRPr>
            </a:p>
          </p:txBody>
        </p:sp>
      </p:grpSp>
      <p:grpSp>
        <p:nvGrpSpPr>
          <p:cNvPr id="10" name="Group 9">
            <a:extLst>
              <a:ext uri="{FF2B5EF4-FFF2-40B4-BE49-F238E27FC236}">
                <a16:creationId xmlns:a16="http://schemas.microsoft.com/office/drawing/2014/main" id="{2DFE5280-CD75-4AA5-B1FC-1B0405AA3E9B}"/>
              </a:ext>
            </a:extLst>
          </p:cNvPr>
          <p:cNvGrpSpPr/>
          <p:nvPr/>
        </p:nvGrpSpPr>
        <p:grpSpPr>
          <a:xfrm>
            <a:off x="4611196" y="58056"/>
            <a:ext cx="1314449" cy="1314449"/>
            <a:chOff x="3004231" y="1160042"/>
            <a:chExt cx="1314449" cy="1314449"/>
          </a:xfrm>
          <a:solidFill>
            <a:schemeClr val="tx1">
              <a:lumMod val="95000"/>
              <a:lumOff val="5000"/>
            </a:schemeClr>
          </a:solidFill>
        </p:grpSpPr>
        <p:sp>
          <p:nvSpPr>
            <p:cNvPr id="11" name="Oval 10">
              <a:extLst>
                <a:ext uri="{FF2B5EF4-FFF2-40B4-BE49-F238E27FC236}">
                  <a16:creationId xmlns:a16="http://schemas.microsoft.com/office/drawing/2014/main" id="{1E1884EE-42DC-493C-BE45-1B8860B2CED9}"/>
                </a:ext>
              </a:extLst>
            </p:cNvPr>
            <p:cNvSpPr/>
            <p:nvPr/>
          </p:nvSpPr>
          <p:spPr>
            <a:xfrm>
              <a:off x="3004231" y="1160042"/>
              <a:ext cx="1314449" cy="1314449"/>
            </a:xfrm>
            <a:prstGeom prst="ellipse">
              <a:avLst/>
            </a:prstGeom>
            <a:grp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2" name="Oval 4">
              <a:extLst>
                <a:ext uri="{FF2B5EF4-FFF2-40B4-BE49-F238E27FC236}">
                  <a16:creationId xmlns:a16="http://schemas.microsoft.com/office/drawing/2014/main" id="{D110BA37-4F2C-4906-B051-0B34C923CBFF}"/>
                </a:ext>
              </a:extLst>
            </p:cNvPr>
            <p:cNvSpPr txBox="1"/>
            <p:nvPr/>
          </p:nvSpPr>
          <p:spPr>
            <a:xfrm>
              <a:off x="3196728" y="1449068"/>
              <a:ext cx="929455" cy="73639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cs-CZ" sz="2000" b="0" i="0" u="none" strike="noStrike" kern="1200" cap="none" spc="0" normalizeH="0" baseline="0" noProof="0" dirty="0">
                  <a:ln>
                    <a:noFill/>
                  </a:ln>
                  <a:solidFill>
                    <a:prstClr val="white"/>
                  </a:solidFill>
                  <a:effectLst/>
                  <a:uLnTx/>
                  <a:uFillTx/>
                  <a:latin typeface="Arial Narrow"/>
                  <a:ea typeface="+mn-ea"/>
                  <a:cs typeface="+mn-cs"/>
                </a:rPr>
                <a:t>Goal </a:t>
              </a:r>
              <a:r>
                <a:rPr kumimoji="0" lang="en-US" sz="2000" b="0" i="0" u="none" strike="noStrike" kern="1200" cap="none" spc="0" normalizeH="0" baseline="0" noProof="0" dirty="0">
                  <a:ln>
                    <a:noFill/>
                  </a:ln>
                  <a:solidFill>
                    <a:prstClr val="white"/>
                  </a:solidFill>
                  <a:effectLst/>
                  <a:uLnTx/>
                  <a:uFillTx/>
                  <a:latin typeface="Arial Narrow"/>
                  <a:ea typeface="+mn-ea"/>
                  <a:cs typeface="+mn-cs"/>
                </a:rPr>
                <a:t>setting</a:t>
              </a:r>
            </a:p>
          </p:txBody>
        </p:sp>
      </p:grpSp>
      <p:sp>
        <p:nvSpPr>
          <p:cNvPr id="17" name="Arrow: Right 16">
            <a:extLst>
              <a:ext uri="{FF2B5EF4-FFF2-40B4-BE49-F238E27FC236}">
                <a16:creationId xmlns:a16="http://schemas.microsoft.com/office/drawing/2014/main" id="{31F1A2AF-7720-4F18-9441-6029561CAB4B}"/>
              </a:ext>
            </a:extLst>
          </p:cNvPr>
          <p:cNvSpPr/>
          <p:nvPr/>
        </p:nvSpPr>
        <p:spPr>
          <a:xfrm rot="21583454">
            <a:off x="4458390" y="3575345"/>
            <a:ext cx="1640481" cy="523604"/>
          </a:xfrm>
          <a:prstGeom prst="rightArrow">
            <a:avLst>
              <a:gd name="adj1" fmla="val 56374"/>
              <a:gd name="adj2" fmla="val 39280"/>
            </a:avLst>
          </a:prstGeom>
          <a:solidFill>
            <a:srgbClr val="9BBB59">
              <a:hueOff val="0"/>
              <a:satOff val="0"/>
              <a:lumOff val="0"/>
              <a:alphaOff val="0"/>
            </a:srgbClr>
          </a:solidFill>
          <a:ln w="25400" cap="flat" cmpd="sng" algn="ctr">
            <a:solidFill>
              <a:prstClr val="white">
                <a:hueOff val="0"/>
                <a:satOff val="0"/>
                <a:lumOff val="0"/>
                <a:alphaOff val="0"/>
              </a:prstClr>
            </a:solidFill>
            <a:prstDash val="solid"/>
          </a:ln>
          <a:effectLst/>
        </p:spPr>
      </p:sp>
      <p:sp>
        <p:nvSpPr>
          <p:cNvPr id="2" name="TextBox 1">
            <a:extLst>
              <a:ext uri="{FF2B5EF4-FFF2-40B4-BE49-F238E27FC236}">
                <a16:creationId xmlns:a16="http://schemas.microsoft.com/office/drawing/2014/main" id="{7F7EFEF7-5121-4313-90F5-7F193A400157}"/>
              </a:ext>
            </a:extLst>
          </p:cNvPr>
          <p:cNvSpPr txBox="1"/>
          <p:nvPr/>
        </p:nvSpPr>
        <p:spPr>
          <a:xfrm>
            <a:off x="213360" y="4328160"/>
            <a:ext cx="287655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65000"/>
                  </a:prstClr>
                </a:solidFill>
                <a:effectLst/>
                <a:uLnTx/>
                <a:uFillTx/>
                <a:latin typeface="Arial Narrow" pitchFamily="34" charset="0"/>
                <a:ea typeface="+mn-ea"/>
                <a:cs typeface="+mn-cs"/>
              </a:rPr>
              <a:t>Equipment and well Digital Avatar</a:t>
            </a:r>
          </a:p>
        </p:txBody>
      </p:sp>
      <p:grpSp>
        <p:nvGrpSpPr>
          <p:cNvPr id="23" name="Group 22">
            <a:extLst>
              <a:ext uri="{FF2B5EF4-FFF2-40B4-BE49-F238E27FC236}">
                <a16:creationId xmlns:a16="http://schemas.microsoft.com/office/drawing/2014/main" id="{FF11B5A4-1546-46E5-834D-D7F440A55884}"/>
              </a:ext>
            </a:extLst>
          </p:cNvPr>
          <p:cNvGrpSpPr>
            <a:grpSpLocks noChangeAspect="1"/>
          </p:cNvGrpSpPr>
          <p:nvPr/>
        </p:nvGrpSpPr>
        <p:grpSpPr>
          <a:xfrm>
            <a:off x="7014898" y="5102037"/>
            <a:ext cx="2634127" cy="1149691"/>
            <a:chOff x="825910" y="1868129"/>
            <a:chExt cx="8275087" cy="3611744"/>
          </a:xfrm>
        </p:grpSpPr>
        <p:sp>
          <p:nvSpPr>
            <p:cNvPr id="24" name="Freeform: Shape 23">
              <a:extLst>
                <a:ext uri="{FF2B5EF4-FFF2-40B4-BE49-F238E27FC236}">
                  <a16:creationId xmlns:a16="http://schemas.microsoft.com/office/drawing/2014/main" id="{42257892-793C-4ACC-A44D-BDEC3FD53E3B}"/>
                </a:ext>
              </a:extLst>
            </p:cNvPr>
            <p:cNvSpPr/>
            <p:nvPr/>
          </p:nvSpPr>
          <p:spPr>
            <a:xfrm>
              <a:off x="1121090" y="2499080"/>
              <a:ext cx="1055769" cy="778383"/>
            </a:xfrm>
            <a:custGeom>
              <a:avLst/>
              <a:gdLst>
                <a:gd name="connsiteX0" fmla="*/ 185206 w 1055769"/>
                <a:gd name="connsiteY0" fmla="*/ 0 h 778383"/>
                <a:gd name="connsiteX1" fmla="*/ 1055769 w 1055769"/>
                <a:gd name="connsiteY1" fmla="*/ 0 h 778383"/>
                <a:gd name="connsiteX2" fmla="*/ 1055769 w 1055769"/>
                <a:gd name="connsiteY2" fmla="*/ 778383 h 778383"/>
                <a:gd name="connsiteX3" fmla="*/ 0 w 1055769"/>
                <a:gd name="connsiteY3" fmla="*/ 778383 h 778383"/>
                <a:gd name="connsiteX4" fmla="*/ 0 w 1055769"/>
                <a:gd name="connsiteY4" fmla="*/ 462802 h 778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769" h="778383">
                  <a:moveTo>
                    <a:pt x="185206" y="0"/>
                  </a:moveTo>
                  <a:lnTo>
                    <a:pt x="1055769" y="0"/>
                  </a:lnTo>
                  <a:lnTo>
                    <a:pt x="1055769" y="778383"/>
                  </a:lnTo>
                  <a:lnTo>
                    <a:pt x="0" y="778383"/>
                  </a:lnTo>
                  <a:lnTo>
                    <a:pt x="0" y="462802"/>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a:ea typeface="+mn-ea"/>
                <a:cs typeface="+mn-cs"/>
              </a:endParaRPr>
            </a:p>
          </p:txBody>
        </p:sp>
        <p:sp>
          <p:nvSpPr>
            <p:cNvPr id="25" name="Rectangle 24">
              <a:extLst>
                <a:ext uri="{FF2B5EF4-FFF2-40B4-BE49-F238E27FC236}">
                  <a16:creationId xmlns:a16="http://schemas.microsoft.com/office/drawing/2014/main" id="{3727D2C8-09FC-48A9-8BC8-53062BC71E5F}"/>
                </a:ext>
              </a:extLst>
            </p:cNvPr>
            <p:cNvSpPr/>
            <p:nvPr/>
          </p:nvSpPr>
          <p:spPr>
            <a:xfrm>
              <a:off x="1636783" y="3921985"/>
              <a:ext cx="2215889" cy="90673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a:ea typeface="+mn-ea"/>
                <a:cs typeface="+mn-cs"/>
              </a:endParaRPr>
            </a:p>
          </p:txBody>
        </p:sp>
        <p:sp>
          <p:nvSpPr>
            <p:cNvPr id="26" name="Rectangle 25">
              <a:extLst>
                <a:ext uri="{FF2B5EF4-FFF2-40B4-BE49-F238E27FC236}">
                  <a16:creationId xmlns:a16="http://schemas.microsoft.com/office/drawing/2014/main" id="{221B34B6-F9AD-4438-92F5-92B61F20A6D3}"/>
                </a:ext>
              </a:extLst>
            </p:cNvPr>
            <p:cNvSpPr/>
            <p:nvPr/>
          </p:nvSpPr>
          <p:spPr>
            <a:xfrm>
              <a:off x="877430" y="4159045"/>
              <a:ext cx="771545" cy="90673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a:ea typeface="+mn-ea"/>
                <a:cs typeface="+mn-cs"/>
              </a:endParaRPr>
            </a:p>
          </p:txBody>
        </p:sp>
        <p:sp>
          <p:nvSpPr>
            <p:cNvPr id="27" name="Freeform: Shape 26">
              <a:extLst>
                <a:ext uri="{FF2B5EF4-FFF2-40B4-BE49-F238E27FC236}">
                  <a16:creationId xmlns:a16="http://schemas.microsoft.com/office/drawing/2014/main" id="{716115EE-5EF6-4056-BCAA-44DA79D20100}"/>
                </a:ext>
              </a:extLst>
            </p:cNvPr>
            <p:cNvSpPr/>
            <p:nvPr/>
          </p:nvSpPr>
          <p:spPr>
            <a:xfrm>
              <a:off x="3637935" y="1868129"/>
              <a:ext cx="5407742" cy="2104103"/>
            </a:xfrm>
            <a:custGeom>
              <a:avLst/>
              <a:gdLst>
                <a:gd name="connsiteX0" fmla="*/ 0 w 5407742"/>
                <a:gd name="connsiteY0" fmla="*/ 0 h 2104103"/>
                <a:gd name="connsiteX1" fmla="*/ 4229526 w 5407742"/>
                <a:gd name="connsiteY1" fmla="*/ 0 h 2104103"/>
                <a:gd name="connsiteX2" fmla="*/ 5407742 w 5407742"/>
                <a:gd name="connsiteY2" fmla="*/ 1238837 h 2104103"/>
                <a:gd name="connsiteX3" fmla="*/ 5407742 w 5407742"/>
                <a:gd name="connsiteY3" fmla="*/ 2104103 h 2104103"/>
                <a:gd name="connsiteX4" fmla="*/ 0 w 5407742"/>
                <a:gd name="connsiteY4" fmla="*/ 2104103 h 2104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7742" h="2104103">
                  <a:moveTo>
                    <a:pt x="0" y="0"/>
                  </a:moveTo>
                  <a:lnTo>
                    <a:pt x="4229526" y="0"/>
                  </a:lnTo>
                  <a:lnTo>
                    <a:pt x="5407742" y="1238837"/>
                  </a:lnTo>
                  <a:lnTo>
                    <a:pt x="5407742" y="2104103"/>
                  </a:lnTo>
                  <a:lnTo>
                    <a:pt x="0" y="2104103"/>
                  </a:lnTo>
                  <a:close/>
                </a:path>
              </a:pathLst>
            </a:custGeom>
            <a:solidFill>
              <a:srgbClr val="2D4D88"/>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a:ea typeface="+mn-ea"/>
                <a:cs typeface="+mn-cs"/>
              </a:endParaRPr>
            </a:p>
          </p:txBody>
        </p:sp>
        <p:sp>
          <p:nvSpPr>
            <p:cNvPr id="28" name="Rectangle 27">
              <a:extLst>
                <a:ext uri="{FF2B5EF4-FFF2-40B4-BE49-F238E27FC236}">
                  <a16:creationId xmlns:a16="http://schemas.microsoft.com/office/drawing/2014/main" id="{11A89F08-2659-460C-9AC9-FB11A9A805EF}"/>
                </a:ext>
              </a:extLst>
            </p:cNvPr>
            <p:cNvSpPr/>
            <p:nvPr/>
          </p:nvSpPr>
          <p:spPr>
            <a:xfrm rot="18728981">
              <a:off x="8223209" y="3237270"/>
              <a:ext cx="380016" cy="383458"/>
            </a:xfrm>
            <a:prstGeom prst="rect">
              <a:avLst/>
            </a:prstGeom>
            <a:solidFill>
              <a:schemeClr val="bg1">
                <a:lumMod val="8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a:ea typeface="+mn-ea"/>
                <a:cs typeface="+mn-cs"/>
              </a:endParaRPr>
            </a:p>
          </p:txBody>
        </p:sp>
        <p:sp>
          <p:nvSpPr>
            <p:cNvPr id="29" name="Freeform: Shape 28">
              <a:extLst>
                <a:ext uri="{FF2B5EF4-FFF2-40B4-BE49-F238E27FC236}">
                  <a16:creationId xmlns:a16="http://schemas.microsoft.com/office/drawing/2014/main" id="{12E6DFAE-3E33-41C6-BAD4-B71C45AB0096}"/>
                </a:ext>
              </a:extLst>
            </p:cNvPr>
            <p:cNvSpPr/>
            <p:nvPr/>
          </p:nvSpPr>
          <p:spPr>
            <a:xfrm>
              <a:off x="1821966" y="1954460"/>
              <a:ext cx="1619324" cy="2212258"/>
            </a:xfrm>
            <a:custGeom>
              <a:avLst/>
              <a:gdLst>
                <a:gd name="connsiteX0" fmla="*/ 1468739 w 1619324"/>
                <a:gd name="connsiteY0" fmla="*/ 0 h 2212258"/>
                <a:gd name="connsiteX1" fmla="*/ 1619324 w 1619324"/>
                <a:gd name="connsiteY1" fmla="*/ 0 h 2212258"/>
                <a:gd name="connsiteX2" fmla="*/ 1619324 w 1619324"/>
                <a:gd name="connsiteY2" fmla="*/ 2212258 h 2212258"/>
                <a:gd name="connsiteX3" fmla="*/ 1137543 w 1619324"/>
                <a:gd name="connsiteY3" fmla="*/ 2212258 h 2212258"/>
                <a:gd name="connsiteX4" fmla="*/ 1137543 w 1619324"/>
                <a:gd name="connsiteY4" fmla="*/ 1415846 h 2212258"/>
                <a:gd name="connsiteX5" fmla="*/ 980228 w 1619324"/>
                <a:gd name="connsiteY5" fmla="*/ 462117 h 2212258"/>
                <a:gd name="connsiteX6" fmla="*/ 0 w 1619324"/>
                <a:gd name="connsiteY6" fmla="*/ 468566 h 2212258"/>
                <a:gd name="connsiteX7" fmla="*/ 5285 w 1619324"/>
                <a:gd name="connsiteY7" fmla="*/ 459073 h 2212258"/>
                <a:gd name="connsiteX8" fmla="*/ 1443069 w 1619324"/>
                <a:gd name="connsiteY8" fmla="*/ 2965 h 221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9324" h="2212258">
                  <a:moveTo>
                    <a:pt x="1468739" y="0"/>
                  </a:moveTo>
                  <a:lnTo>
                    <a:pt x="1619324" y="0"/>
                  </a:lnTo>
                  <a:lnTo>
                    <a:pt x="1619324" y="2212258"/>
                  </a:lnTo>
                  <a:lnTo>
                    <a:pt x="1137543" y="2212258"/>
                  </a:lnTo>
                  <a:lnTo>
                    <a:pt x="1137543" y="1415846"/>
                  </a:lnTo>
                  <a:lnTo>
                    <a:pt x="980228" y="462117"/>
                  </a:lnTo>
                  <a:lnTo>
                    <a:pt x="0" y="468566"/>
                  </a:lnTo>
                  <a:lnTo>
                    <a:pt x="5285" y="459073"/>
                  </a:lnTo>
                  <a:cubicBezTo>
                    <a:pt x="117486" y="295111"/>
                    <a:pt x="556695" y="114147"/>
                    <a:pt x="1443069" y="2965"/>
                  </a:cubicBezTo>
                  <a:close/>
                </a:path>
              </a:pathLst>
            </a:custGeom>
            <a:solidFill>
              <a:srgbClr val="2D4D88"/>
            </a:solidFill>
            <a:ln w="635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a:ea typeface="+mn-ea"/>
                <a:cs typeface="+mn-cs"/>
              </a:endParaRPr>
            </a:p>
          </p:txBody>
        </p:sp>
        <p:sp>
          <p:nvSpPr>
            <p:cNvPr id="30" name="Rectangle 29">
              <a:extLst>
                <a:ext uri="{FF2B5EF4-FFF2-40B4-BE49-F238E27FC236}">
                  <a16:creationId xmlns:a16="http://schemas.microsoft.com/office/drawing/2014/main" id="{1B6500C7-A028-40F3-B106-C7E980441CC9}"/>
                </a:ext>
              </a:extLst>
            </p:cNvPr>
            <p:cNvSpPr/>
            <p:nvPr/>
          </p:nvSpPr>
          <p:spPr>
            <a:xfrm flipH="1">
              <a:off x="3441290" y="2113935"/>
              <a:ext cx="196645" cy="204511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a:ea typeface="+mn-ea"/>
                <a:cs typeface="+mn-cs"/>
              </a:endParaRPr>
            </a:p>
          </p:txBody>
        </p:sp>
        <p:sp>
          <p:nvSpPr>
            <p:cNvPr id="31" name="Freeform: Shape 30">
              <a:extLst>
                <a:ext uri="{FF2B5EF4-FFF2-40B4-BE49-F238E27FC236}">
                  <a16:creationId xmlns:a16="http://schemas.microsoft.com/office/drawing/2014/main" id="{B8FBEA50-64B9-47BD-8FBC-C7F5A9F64E07}"/>
                </a:ext>
              </a:extLst>
            </p:cNvPr>
            <p:cNvSpPr/>
            <p:nvPr/>
          </p:nvSpPr>
          <p:spPr>
            <a:xfrm>
              <a:off x="865238" y="2421192"/>
              <a:ext cx="2094270" cy="2113936"/>
            </a:xfrm>
            <a:custGeom>
              <a:avLst/>
              <a:gdLst>
                <a:gd name="connsiteX0" fmla="*/ 1219200 w 2094270"/>
                <a:gd name="connsiteY0" fmla="*/ 95866 h 2113936"/>
                <a:gd name="connsiteX1" fmla="*/ 560439 w 2094270"/>
                <a:gd name="connsiteY1" fmla="*/ 105698 h 2113936"/>
                <a:gd name="connsiteX2" fmla="*/ 373626 w 2094270"/>
                <a:gd name="connsiteY2" fmla="*/ 459660 h 2113936"/>
                <a:gd name="connsiteX3" fmla="*/ 324465 w 2094270"/>
                <a:gd name="connsiteY3" fmla="*/ 793957 h 2113936"/>
                <a:gd name="connsiteX4" fmla="*/ 1229032 w 2094270"/>
                <a:gd name="connsiteY4" fmla="*/ 784124 h 2113936"/>
                <a:gd name="connsiteX5" fmla="*/ 1936955 w 2094270"/>
                <a:gd name="connsiteY5" fmla="*/ 0 h 2113936"/>
                <a:gd name="connsiteX6" fmla="*/ 2094270 w 2094270"/>
                <a:gd name="connsiteY6" fmla="*/ 953729 h 2113936"/>
                <a:gd name="connsiteX7" fmla="*/ 2094270 w 2094270"/>
                <a:gd name="connsiteY7" fmla="*/ 1759974 h 2113936"/>
                <a:gd name="connsiteX8" fmla="*/ 1002891 w 2094270"/>
                <a:gd name="connsiteY8" fmla="*/ 1779640 h 2113936"/>
                <a:gd name="connsiteX9" fmla="*/ 816077 w 2094270"/>
                <a:gd name="connsiteY9" fmla="*/ 1995949 h 2113936"/>
                <a:gd name="connsiteX10" fmla="*/ 147484 w 2094270"/>
                <a:gd name="connsiteY10" fmla="*/ 1976284 h 2113936"/>
                <a:gd name="connsiteX11" fmla="*/ 127819 w 2094270"/>
                <a:gd name="connsiteY11" fmla="*/ 2104103 h 2113936"/>
                <a:gd name="connsiteX12" fmla="*/ 0 w 2094270"/>
                <a:gd name="connsiteY12" fmla="*/ 2113936 h 2113936"/>
                <a:gd name="connsiteX13" fmla="*/ 19663 w 2094270"/>
                <a:gd name="connsiteY13" fmla="*/ 1042219 h 2113936"/>
                <a:gd name="connsiteX14" fmla="*/ 442451 w 2094270"/>
                <a:gd name="connsiteY14" fmla="*/ 9832 h 21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94270" h="2113936">
                  <a:moveTo>
                    <a:pt x="1219200" y="95866"/>
                  </a:moveTo>
                  <a:lnTo>
                    <a:pt x="560439" y="105698"/>
                  </a:lnTo>
                  <a:lnTo>
                    <a:pt x="373626" y="459660"/>
                  </a:lnTo>
                  <a:lnTo>
                    <a:pt x="324465" y="793957"/>
                  </a:lnTo>
                  <a:lnTo>
                    <a:pt x="1229032" y="784124"/>
                  </a:lnTo>
                  <a:close/>
                  <a:moveTo>
                    <a:pt x="1936955" y="0"/>
                  </a:moveTo>
                  <a:lnTo>
                    <a:pt x="2094270" y="953729"/>
                  </a:lnTo>
                  <a:lnTo>
                    <a:pt x="2094270" y="1759974"/>
                  </a:lnTo>
                  <a:cubicBezTo>
                    <a:pt x="1727199" y="1782917"/>
                    <a:pt x="1242142" y="1737033"/>
                    <a:pt x="1002891" y="1779640"/>
                  </a:cubicBezTo>
                  <a:lnTo>
                    <a:pt x="816077" y="1995949"/>
                  </a:lnTo>
                  <a:lnTo>
                    <a:pt x="147484" y="1976284"/>
                  </a:lnTo>
                  <a:lnTo>
                    <a:pt x="127819" y="2104103"/>
                  </a:lnTo>
                  <a:lnTo>
                    <a:pt x="0" y="2113936"/>
                  </a:lnTo>
                  <a:cubicBezTo>
                    <a:pt x="0" y="1776362"/>
                    <a:pt x="19663" y="1379793"/>
                    <a:pt x="19663" y="1042219"/>
                  </a:cubicBezTo>
                  <a:lnTo>
                    <a:pt x="442451" y="9832"/>
                  </a:lnTo>
                  <a:close/>
                </a:path>
              </a:pathLst>
            </a:custGeom>
            <a:solidFill>
              <a:srgbClr val="DEE9F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a:ea typeface="+mn-ea"/>
                <a:cs typeface="+mn-cs"/>
              </a:endParaRPr>
            </a:p>
          </p:txBody>
        </p:sp>
        <p:sp>
          <p:nvSpPr>
            <p:cNvPr id="32" name="Oval 31">
              <a:extLst>
                <a:ext uri="{FF2B5EF4-FFF2-40B4-BE49-F238E27FC236}">
                  <a16:creationId xmlns:a16="http://schemas.microsoft.com/office/drawing/2014/main" id="{BCD95BAF-3807-4749-990C-913BAC854F24}"/>
                </a:ext>
              </a:extLst>
            </p:cNvPr>
            <p:cNvSpPr>
              <a:spLocks noChangeAspect="1"/>
            </p:cNvSpPr>
            <p:nvPr/>
          </p:nvSpPr>
          <p:spPr>
            <a:xfrm>
              <a:off x="7447643" y="4237703"/>
              <a:ext cx="1106424" cy="1104522"/>
            </a:xfrm>
            <a:prstGeom prst="ellipse">
              <a:avLst/>
            </a:prstGeom>
            <a:solidFill>
              <a:srgbClr val="3F3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a:ea typeface="+mn-ea"/>
                <a:cs typeface="+mn-cs"/>
              </a:endParaRPr>
            </a:p>
          </p:txBody>
        </p:sp>
        <p:sp>
          <p:nvSpPr>
            <p:cNvPr id="33" name="Oval 32">
              <a:extLst>
                <a:ext uri="{FF2B5EF4-FFF2-40B4-BE49-F238E27FC236}">
                  <a16:creationId xmlns:a16="http://schemas.microsoft.com/office/drawing/2014/main" id="{E7C46DFE-9237-46A9-BB99-980D088CF894}"/>
                </a:ext>
              </a:extLst>
            </p:cNvPr>
            <p:cNvSpPr>
              <a:spLocks noChangeAspect="1"/>
            </p:cNvSpPr>
            <p:nvPr/>
          </p:nvSpPr>
          <p:spPr>
            <a:xfrm>
              <a:off x="6096000" y="4268854"/>
              <a:ext cx="1106424" cy="1104522"/>
            </a:xfrm>
            <a:prstGeom prst="ellipse">
              <a:avLst/>
            </a:prstGeom>
            <a:solidFill>
              <a:srgbClr val="3F3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a:ea typeface="+mn-ea"/>
                <a:cs typeface="+mn-cs"/>
              </a:endParaRPr>
            </a:p>
          </p:txBody>
        </p:sp>
        <p:sp>
          <p:nvSpPr>
            <p:cNvPr id="34" name="Oval 33">
              <a:extLst>
                <a:ext uri="{FF2B5EF4-FFF2-40B4-BE49-F238E27FC236}">
                  <a16:creationId xmlns:a16="http://schemas.microsoft.com/office/drawing/2014/main" id="{E15C0075-C84C-4FC1-BADF-07DADB36403F}"/>
                </a:ext>
              </a:extLst>
            </p:cNvPr>
            <p:cNvSpPr>
              <a:spLocks noChangeAspect="1"/>
            </p:cNvSpPr>
            <p:nvPr/>
          </p:nvSpPr>
          <p:spPr>
            <a:xfrm>
              <a:off x="1740018" y="4375351"/>
              <a:ext cx="1106424" cy="1104522"/>
            </a:xfrm>
            <a:prstGeom prst="ellipse">
              <a:avLst/>
            </a:prstGeom>
            <a:solidFill>
              <a:srgbClr val="3F3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a:ea typeface="+mn-ea"/>
                <a:cs typeface="+mn-cs"/>
              </a:endParaRPr>
            </a:p>
          </p:txBody>
        </p:sp>
        <p:sp>
          <p:nvSpPr>
            <p:cNvPr id="35" name="Freeform: Shape 34">
              <a:extLst>
                <a:ext uri="{FF2B5EF4-FFF2-40B4-BE49-F238E27FC236}">
                  <a16:creationId xmlns:a16="http://schemas.microsoft.com/office/drawing/2014/main" id="{1125E7BC-2B4E-4F91-BC42-F7062FEFC00D}"/>
                </a:ext>
              </a:extLst>
            </p:cNvPr>
            <p:cNvSpPr/>
            <p:nvPr/>
          </p:nvSpPr>
          <p:spPr>
            <a:xfrm>
              <a:off x="3441290" y="3972231"/>
              <a:ext cx="5659707" cy="845574"/>
            </a:xfrm>
            <a:custGeom>
              <a:avLst/>
              <a:gdLst>
                <a:gd name="connsiteX0" fmla="*/ 0 w 5659707"/>
                <a:gd name="connsiteY0" fmla="*/ 0 h 845574"/>
                <a:gd name="connsiteX1" fmla="*/ 5604387 w 5659707"/>
                <a:gd name="connsiteY1" fmla="*/ 0 h 845574"/>
                <a:gd name="connsiteX2" fmla="*/ 5604387 w 5659707"/>
                <a:gd name="connsiteY2" fmla="*/ 296622 h 845574"/>
                <a:gd name="connsiteX3" fmla="*/ 5659707 w 5659707"/>
                <a:gd name="connsiteY3" fmla="*/ 296622 h 845574"/>
                <a:gd name="connsiteX4" fmla="*/ 5659707 w 5659707"/>
                <a:gd name="connsiteY4" fmla="*/ 757133 h 845574"/>
                <a:gd name="connsiteX5" fmla="*/ 5165124 w 5659707"/>
                <a:gd name="connsiteY5" fmla="*/ 757133 h 845574"/>
                <a:gd name="connsiteX6" fmla="*/ 5155735 w 5659707"/>
                <a:gd name="connsiteY6" fmla="*/ 664152 h 845574"/>
                <a:gd name="connsiteX7" fmla="*/ 4559565 w 5659707"/>
                <a:gd name="connsiteY7" fmla="*/ 179095 h 845574"/>
                <a:gd name="connsiteX8" fmla="*/ 4054960 w 5659707"/>
                <a:gd name="connsiteY8" fmla="*/ 446930 h 845574"/>
                <a:gd name="connsiteX9" fmla="*/ 4035112 w 5659707"/>
                <a:gd name="connsiteY9" fmla="*/ 483435 h 845574"/>
                <a:gd name="connsiteX10" fmla="*/ 3715438 w 5659707"/>
                <a:gd name="connsiteY10" fmla="*/ 483435 h 845574"/>
                <a:gd name="connsiteX11" fmla="*/ 3712527 w 5659707"/>
                <a:gd name="connsiteY11" fmla="*/ 478081 h 845574"/>
                <a:gd name="connsiteX12" fmla="*/ 3207922 w 5659707"/>
                <a:gd name="connsiteY12" fmla="*/ 210246 h 845574"/>
                <a:gd name="connsiteX13" fmla="*/ 2599389 w 5659707"/>
                <a:gd name="connsiteY13" fmla="*/ 817733 h 845574"/>
                <a:gd name="connsiteX14" fmla="*/ 2602201 w 5659707"/>
                <a:gd name="connsiteY14" fmla="*/ 845574 h 845574"/>
                <a:gd name="connsiteX15" fmla="*/ 392998 w 5659707"/>
                <a:gd name="connsiteY15" fmla="*/ 845574 h 845574"/>
                <a:gd name="connsiteX16" fmla="*/ 392998 w 5659707"/>
                <a:gd name="connsiteY16" fmla="*/ 483435 h 845574"/>
                <a:gd name="connsiteX17" fmla="*/ 0 w 5659707"/>
                <a:gd name="connsiteY17" fmla="*/ 483435 h 845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59707" h="845574">
                  <a:moveTo>
                    <a:pt x="0" y="0"/>
                  </a:moveTo>
                  <a:lnTo>
                    <a:pt x="5604387" y="0"/>
                  </a:lnTo>
                  <a:lnTo>
                    <a:pt x="5604387" y="296622"/>
                  </a:lnTo>
                  <a:lnTo>
                    <a:pt x="5659707" y="296622"/>
                  </a:lnTo>
                  <a:lnTo>
                    <a:pt x="5659707" y="757133"/>
                  </a:lnTo>
                  <a:lnTo>
                    <a:pt x="5165124" y="757133"/>
                  </a:lnTo>
                  <a:lnTo>
                    <a:pt x="5155735" y="664152"/>
                  </a:lnTo>
                  <a:cubicBezTo>
                    <a:pt x="5098991" y="387331"/>
                    <a:pt x="4853638" y="179095"/>
                    <a:pt x="4559565" y="179095"/>
                  </a:cubicBezTo>
                  <a:cubicBezTo>
                    <a:pt x="4349513" y="179095"/>
                    <a:pt x="4164318" y="285338"/>
                    <a:pt x="4054960" y="446930"/>
                  </a:cubicBezTo>
                  <a:lnTo>
                    <a:pt x="4035112" y="483435"/>
                  </a:lnTo>
                  <a:lnTo>
                    <a:pt x="3715438" y="483435"/>
                  </a:lnTo>
                  <a:lnTo>
                    <a:pt x="3712527" y="478081"/>
                  </a:lnTo>
                  <a:cubicBezTo>
                    <a:pt x="3603169" y="316489"/>
                    <a:pt x="3417974" y="210246"/>
                    <a:pt x="3207922" y="210246"/>
                  </a:cubicBezTo>
                  <a:cubicBezTo>
                    <a:pt x="2871839" y="210246"/>
                    <a:pt x="2599389" y="482227"/>
                    <a:pt x="2599389" y="817733"/>
                  </a:cubicBezTo>
                  <a:lnTo>
                    <a:pt x="2602201" y="845574"/>
                  </a:lnTo>
                  <a:lnTo>
                    <a:pt x="392998" y="845574"/>
                  </a:lnTo>
                  <a:lnTo>
                    <a:pt x="392998" y="483435"/>
                  </a:lnTo>
                  <a:lnTo>
                    <a:pt x="0" y="483435"/>
                  </a:lnTo>
                  <a:close/>
                </a:path>
              </a:pathLst>
            </a:custGeom>
            <a:solidFill>
              <a:srgbClr val="3A474D"/>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a:ea typeface="+mn-ea"/>
                <a:cs typeface="+mn-cs"/>
              </a:endParaRPr>
            </a:p>
          </p:txBody>
        </p:sp>
        <p:sp>
          <p:nvSpPr>
            <p:cNvPr id="36" name="Freeform: Shape 35">
              <a:extLst>
                <a:ext uri="{FF2B5EF4-FFF2-40B4-BE49-F238E27FC236}">
                  <a16:creationId xmlns:a16="http://schemas.microsoft.com/office/drawing/2014/main" id="{5044F191-3DD2-4150-B7F5-E118680D67D3}"/>
                </a:ext>
              </a:extLst>
            </p:cNvPr>
            <p:cNvSpPr/>
            <p:nvPr/>
          </p:nvSpPr>
          <p:spPr>
            <a:xfrm>
              <a:off x="825910" y="4188235"/>
              <a:ext cx="2123767" cy="619739"/>
            </a:xfrm>
            <a:custGeom>
              <a:avLst/>
              <a:gdLst>
                <a:gd name="connsiteX0" fmla="*/ 1054571 w 2123767"/>
                <a:gd name="connsiteY0" fmla="*/ 0 h 619739"/>
                <a:gd name="connsiteX1" fmla="*/ 1849079 w 2123767"/>
                <a:gd name="connsiteY1" fmla="*/ 10754 h 619739"/>
                <a:gd name="connsiteX2" fmla="*/ 2123767 w 2123767"/>
                <a:gd name="connsiteY2" fmla="*/ 305107 h 619739"/>
                <a:gd name="connsiteX3" fmla="*/ 2046340 w 2123767"/>
                <a:gd name="connsiteY3" fmla="*/ 372923 h 619739"/>
                <a:gd name="connsiteX4" fmla="*/ 2042446 w 2123767"/>
                <a:gd name="connsiteY4" fmla="*/ 365761 h 619739"/>
                <a:gd name="connsiteX5" fmla="*/ 1487380 w 2123767"/>
                <a:gd name="connsiteY5" fmla="*/ 71142 h 619739"/>
                <a:gd name="connsiteX6" fmla="*/ 831593 w 2123767"/>
                <a:gd name="connsiteY6" fmla="*/ 604705 h 619739"/>
                <a:gd name="connsiteX7" fmla="*/ 830844 w 2123767"/>
                <a:gd name="connsiteY7" fmla="*/ 612119 h 619739"/>
                <a:gd name="connsiteX8" fmla="*/ 294967 w 2123767"/>
                <a:gd name="connsiteY8" fmla="*/ 609907 h 619739"/>
                <a:gd name="connsiteX9" fmla="*/ 157316 w 2123767"/>
                <a:gd name="connsiteY9" fmla="*/ 619739 h 619739"/>
                <a:gd name="connsiteX10" fmla="*/ 0 w 2123767"/>
                <a:gd name="connsiteY10" fmla="*/ 619739 h 619739"/>
                <a:gd name="connsiteX11" fmla="*/ 5653 w 2123767"/>
                <a:gd name="connsiteY11" fmla="*/ 328581 h 619739"/>
                <a:gd name="connsiteX12" fmla="*/ 157316 w 2123767"/>
                <a:gd name="connsiteY12" fmla="*/ 334604 h 619739"/>
                <a:gd name="connsiteX13" fmla="*/ 193757 w 2123767"/>
                <a:gd name="connsiteY13" fmla="*/ 216924 h 619739"/>
                <a:gd name="connsiteX14" fmla="*/ 373625 w 2123767"/>
                <a:gd name="connsiteY14" fmla="*/ 216617 h 619739"/>
                <a:gd name="connsiteX15" fmla="*/ 358078 w 2123767"/>
                <a:gd name="connsiteY15" fmla="*/ 467831 h 619739"/>
                <a:gd name="connsiteX16" fmla="*/ 707922 w 2123767"/>
                <a:gd name="connsiteY16" fmla="*/ 462423 h 619739"/>
                <a:gd name="connsiteX17" fmla="*/ 884903 w 2123767"/>
                <a:gd name="connsiteY17" fmla="*/ 206784 h 61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23767" h="619739">
                  <a:moveTo>
                    <a:pt x="1054571" y="0"/>
                  </a:moveTo>
                  <a:cubicBezTo>
                    <a:pt x="1319407" y="3585"/>
                    <a:pt x="1586148" y="-2356"/>
                    <a:pt x="1849079" y="10754"/>
                  </a:cubicBezTo>
                  <a:lnTo>
                    <a:pt x="2123767" y="305107"/>
                  </a:lnTo>
                  <a:lnTo>
                    <a:pt x="2046340" y="372923"/>
                  </a:lnTo>
                  <a:lnTo>
                    <a:pt x="2042446" y="365761"/>
                  </a:lnTo>
                  <a:cubicBezTo>
                    <a:pt x="1922153" y="188009"/>
                    <a:pt x="1718438" y="71142"/>
                    <a:pt x="1487380" y="71142"/>
                  </a:cubicBezTo>
                  <a:cubicBezTo>
                    <a:pt x="1163900" y="71142"/>
                    <a:pt x="894011" y="300201"/>
                    <a:pt x="831593" y="604705"/>
                  </a:cubicBezTo>
                  <a:lnTo>
                    <a:pt x="830844" y="612119"/>
                  </a:lnTo>
                  <a:lnTo>
                    <a:pt x="294967" y="609907"/>
                  </a:lnTo>
                  <a:lnTo>
                    <a:pt x="157316" y="619739"/>
                  </a:lnTo>
                  <a:lnTo>
                    <a:pt x="0" y="619739"/>
                  </a:lnTo>
                  <a:lnTo>
                    <a:pt x="5653" y="328581"/>
                  </a:lnTo>
                  <a:lnTo>
                    <a:pt x="157316" y="334604"/>
                  </a:lnTo>
                  <a:lnTo>
                    <a:pt x="193757" y="216924"/>
                  </a:lnTo>
                  <a:lnTo>
                    <a:pt x="373625" y="216617"/>
                  </a:lnTo>
                  <a:lnTo>
                    <a:pt x="358078" y="467831"/>
                  </a:lnTo>
                  <a:lnTo>
                    <a:pt x="707922" y="462423"/>
                  </a:lnTo>
                  <a:lnTo>
                    <a:pt x="884903" y="206784"/>
                  </a:lnTo>
                  <a:close/>
                </a:path>
              </a:pathLst>
            </a:custGeom>
            <a:solidFill>
              <a:srgbClr val="5C5E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a:ea typeface="+mn-ea"/>
                <a:cs typeface="+mn-cs"/>
              </a:endParaRPr>
            </a:p>
          </p:txBody>
        </p:sp>
        <p:sp>
          <p:nvSpPr>
            <p:cNvPr id="37" name="Oval 36">
              <a:extLst>
                <a:ext uri="{FF2B5EF4-FFF2-40B4-BE49-F238E27FC236}">
                  <a16:creationId xmlns:a16="http://schemas.microsoft.com/office/drawing/2014/main" id="{21FE5900-1039-45A3-AFF6-7DD945FB4D43}"/>
                </a:ext>
              </a:extLst>
            </p:cNvPr>
            <p:cNvSpPr>
              <a:spLocks noChangeAspect="1"/>
            </p:cNvSpPr>
            <p:nvPr/>
          </p:nvSpPr>
          <p:spPr>
            <a:xfrm>
              <a:off x="2079797" y="4711463"/>
              <a:ext cx="426575" cy="425841"/>
            </a:xfrm>
            <a:prstGeom prst="ellipse">
              <a:avLst/>
            </a:prstGeom>
            <a:solidFill>
              <a:schemeClr val="tx1">
                <a:lumMod val="50000"/>
                <a:lumOff val="50000"/>
                <a:alpha val="54902"/>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a:ea typeface="+mn-ea"/>
                <a:cs typeface="+mn-cs"/>
              </a:endParaRPr>
            </a:p>
          </p:txBody>
        </p:sp>
        <p:sp>
          <p:nvSpPr>
            <p:cNvPr id="38" name="Rectangle: Rounded Corners 37">
              <a:extLst>
                <a:ext uri="{FF2B5EF4-FFF2-40B4-BE49-F238E27FC236}">
                  <a16:creationId xmlns:a16="http://schemas.microsoft.com/office/drawing/2014/main" id="{1577EE55-AE66-4EEF-8008-E6D610BA5DFF}"/>
                </a:ext>
              </a:extLst>
            </p:cNvPr>
            <p:cNvSpPr/>
            <p:nvPr/>
          </p:nvSpPr>
          <p:spPr>
            <a:xfrm>
              <a:off x="1940560" y="3553575"/>
              <a:ext cx="218440" cy="10463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a:ea typeface="+mn-ea"/>
                <a:cs typeface="+mn-cs"/>
              </a:endParaRPr>
            </a:p>
          </p:txBody>
        </p:sp>
        <p:pic>
          <p:nvPicPr>
            <p:cNvPr id="39" name="Graphic 38">
              <a:extLst>
                <a:ext uri="{FF2B5EF4-FFF2-40B4-BE49-F238E27FC236}">
                  <a16:creationId xmlns:a16="http://schemas.microsoft.com/office/drawing/2014/main" id="{9755A532-7131-4F2C-99B6-B77BA1E5D68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87874" y="3532298"/>
              <a:ext cx="554364" cy="125915"/>
            </a:xfrm>
            <a:prstGeom prst="rect">
              <a:avLst/>
            </a:prstGeom>
          </p:spPr>
        </p:pic>
        <p:pic>
          <p:nvPicPr>
            <p:cNvPr id="40" name="Graphic 39">
              <a:extLst>
                <a:ext uri="{FF2B5EF4-FFF2-40B4-BE49-F238E27FC236}">
                  <a16:creationId xmlns:a16="http://schemas.microsoft.com/office/drawing/2014/main" id="{5CD4513F-242D-402C-A3E7-A7A96E10B7C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060614" y="2113935"/>
              <a:ext cx="2775374" cy="630382"/>
            </a:xfrm>
            <a:prstGeom prst="rect">
              <a:avLst/>
            </a:prstGeom>
          </p:spPr>
        </p:pic>
      </p:grpSp>
      <p:pic>
        <p:nvPicPr>
          <p:cNvPr id="41" name="AI Planning - Heuristic guided search through a multidimentional unbounded space of equipment states">
            <a:hlinkClick r:id="" action="ppaction://media"/>
            <a:extLst>
              <a:ext uri="{FF2B5EF4-FFF2-40B4-BE49-F238E27FC236}">
                <a16:creationId xmlns:a16="http://schemas.microsoft.com/office/drawing/2014/main" id="{F2DF30D4-BCC8-4D97-9EF4-271773C54A22}"/>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7978377" y="1976542"/>
            <a:ext cx="3822446" cy="2270760"/>
          </a:xfrm>
          <a:prstGeom prst="rect">
            <a:avLst/>
          </a:prstGeom>
        </p:spPr>
      </p:pic>
      <p:sp>
        <p:nvSpPr>
          <p:cNvPr id="42" name="Rectangle: Folded Corner 41">
            <a:extLst>
              <a:ext uri="{FF2B5EF4-FFF2-40B4-BE49-F238E27FC236}">
                <a16:creationId xmlns:a16="http://schemas.microsoft.com/office/drawing/2014/main" id="{FD12AB56-3F6B-4C4F-8C29-310CE32634B0}"/>
              </a:ext>
            </a:extLst>
          </p:cNvPr>
          <p:cNvSpPr/>
          <p:nvPr/>
        </p:nvSpPr>
        <p:spPr>
          <a:xfrm>
            <a:off x="6107108" y="126370"/>
            <a:ext cx="977488" cy="1186197"/>
          </a:xfrm>
          <a:prstGeom prst="foldedCorner">
            <a:avLst/>
          </a:prstGeom>
          <a:solidFill>
            <a:srgbClr val="0D0D0D"/>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Narrow" pitchFamily="34" charset="0"/>
                <a:ea typeface="+mn-ea"/>
                <a:cs typeface="+mn-cs"/>
              </a:rPr>
              <a:t>Wireline job design</a:t>
            </a:r>
          </a:p>
        </p:txBody>
      </p:sp>
      <p:sp>
        <p:nvSpPr>
          <p:cNvPr id="43" name="Rectangle: Folded Corner 42">
            <a:extLst>
              <a:ext uri="{FF2B5EF4-FFF2-40B4-BE49-F238E27FC236}">
                <a16:creationId xmlns:a16="http://schemas.microsoft.com/office/drawing/2014/main" id="{F4C49528-DB91-4307-856D-0DC1B98D9386}"/>
              </a:ext>
            </a:extLst>
          </p:cNvPr>
          <p:cNvSpPr/>
          <p:nvPr/>
        </p:nvSpPr>
        <p:spPr>
          <a:xfrm>
            <a:off x="3152380" y="1227318"/>
            <a:ext cx="1216837" cy="1314449"/>
          </a:xfrm>
          <a:prstGeom prst="foldedCorner">
            <a:avLst/>
          </a:prstGeom>
          <a:solidFill>
            <a:srgbClr val="C0504D">
              <a:hueOff val="0"/>
              <a:satOff val="0"/>
              <a:lumOff val="0"/>
              <a:alphaOff val="0"/>
            </a:srgbClr>
          </a:solidFill>
          <a:ln w="25400" cap="flat" cmpd="sng" algn="ctr">
            <a:solidFill>
              <a:prstClr val="white">
                <a:hueOff val="0"/>
                <a:satOff val="0"/>
                <a:lumOff val="0"/>
                <a:alphaOff val="0"/>
              </a:prstClr>
            </a:solidFill>
            <a:prstDash val="solid"/>
          </a:ln>
          <a:effectLst/>
        </p:spPr>
        <p:txBody>
          <a:bodyPr spcFirstLastPara="0" vert="horz" wrap="square" lIns="25400" tIns="25400" rIns="25400" bIns="2540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Arial Narrow"/>
                <a:ea typeface="+mn-ea"/>
                <a:cs typeface="+mn-cs"/>
              </a:rPr>
              <a:t>Wireline Knowledge base</a:t>
            </a:r>
          </a:p>
        </p:txBody>
      </p:sp>
      <p:sp>
        <p:nvSpPr>
          <p:cNvPr id="44" name="TextBox 43">
            <a:extLst>
              <a:ext uri="{FF2B5EF4-FFF2-40B4-BE49-F238E27FC236}">
                <a16:creationId xmlns:a16="http://schemas.microsoft.com/office/drawing/2014/main" id="{C56C1CA4-C8B1-490D-979F-5126A70E2934}"/>
              </a:ext>
            </a:extLst>
          </p:cNvPr>
          <p:cNvSpPr txBox="1"/>
          <p:nvPr/>
        </p:nvSpPr>
        <p:spPr>
          <a:xfrm>
            <a:off x="7978376" y="4314858"/>
            <a:ext cx="381530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65000"/>
                  </a:prstClr>
                </a:solidFill>
                <a:effectLst/>
                <a:uLnTx/>
                <a:uFillTx/>
                <a:latin typeface="Arial Narrow" pitchFamily="34" charset="0"/>
                <a:ea typeface="+mn-ea"/>
                <a:cs typeface="+mn-cs"/>
              </a:rPr>
              <a:t>AI Planning = Heuristic-guided search for plans</a:t>
            </a:r>
          </a:p>
        </p:txBody>
      </p:sp>
      <p:sp>
        <p:nvSpPr>
          <p:cNvPr id="46" name="TextBox 45">
            <a:extLst>
              <a:ext uri="{FF2B5EF4-FFF2-40B4-BE49-F238E27FC236}">
                <a16:creationId xmlns:a16="http://schemas.microsoft.com/office/drawing/2014/main" id="{E50E9C64-98BE-4552-B02A-A328E939BB40}"/>
              </a:ext>
            </a:extLst>
          </p:cNvPr>
          <p:cNvSpPr txBox="1"/>
          <p:nvPr/>
        </p:nvSpPr>
        <p:spPr>
          <a:xfrm>
            <a:off x="6924615" y="6281437"/>
            <a:ext cx="287655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65000"/>
                  </a:prstClr>
                </a:solidFill>
                <a:effectLst/>
                <a:uLnTx/>
                <a:uFillTx/>
                <a:latin typeface="Arial Narrow" pitchFamily="34" charset="0"/>
                <a:ea typeface="+mn-ea"/>
                <a:cs typeface="+mn-cs"/>
              </a:rPr>
              <a:t>Wireline equipment</a:t>
            </a:r>
          </a:p>
        </p:txBody>
      </p:sp>
      <p:pic>
        <p:nvPicPr>
          <p:cNvPr id="47" name="Picture 46">
            <a:extLst>
              <a:ext uri="{FF2B5EF4-FFF2-40B4-BE49-F238E27FC236}">
                <a16:creationId xmlns:a16="http://schemas.microsoft.com/office/drawing/2014/main" id="{39880E13-27C8-4F42-9C7E-7CDCCEC53DC1}"/>
              </a:ext>
            </a:extLst>
          </p:cNvPr>
          <p:cNvPicPr>
            <a:picLocks noChangeAspect="1"/>
          </p:cNvPicPr>
          <p:nvPr/>
        </p:nvPicPr>
        <p:blipFill>
          <a:blip r:embed="rId14"/>
          <a:stretch>
            <a:fillRect/>
          </a:stretch>
        </p:blipFill>
        <p:spPr>
          <a:xfrm>
            <a:off x="1400036" y="5138997"/>
            <a:ext cx="1961399" cy="1190366"/>
          </a:xfrm>
          <a:prstGeom prst="rect">
            <a:avLst/>
          </a:prstGeom>
        </p:spPr>
      </p:pic>
      <p:pic>
        <p:nvPicPr>
          <p:cNvPr id="45" name="Picture 44">
            <a:extLst>
              <a:ext uri="{FF2B5EF4-FFF2-40B4-BE49-F238E27FC236}">
                <a16:creationId xmlns:a16="http://schemas.microsoft.com/office/drawing/2014/main" id="{C94B1A7F-5637-4394-8F07-9CBA7ECDE096}"/>
              </a:ext>
            </a:extLst>
          </p:cNvPr>
          <p:cNvPicPr>
            <a:picLocks noChangeAspect="1"/>
          </p:cNvPicPr>
          <p:nvPr/>
        </p:nvPicPr>
        <p:blipFill>
          <a:blip r:embed="rId15"/>
          <a:srcRect l="3268" t="24098" r="3379" b="16415"/>
          <a:stretch>
            <a:fillRect/>
          </a:stretch>
        </p:blipFill>
        <p:spPr>
          <a:xfrm>
            <a:off x="391177" y="3250247"/>
            <a:ext cx="2590809" cy="1114326"/>
          </a:xfrm>
          <a:custGeom>
            <a:avLst/>
            <a:gdLst>
              <a:gd name="connsiteX0" fmla="*/ 5791293 w 8229601"/>
              <a:gd name="connsiteY0" fmla="*/ 2352779 h 3539612"/>
              <a:gd name="connsiteX1" fmla="*/ 6341464 w 8229601"/>
              <a:gd name="connsiteY1" fmla="*/ 2894011 h 3539612"/>
              <a:gd name="connsiteX2" fmla="*/ 5791293 w 8229601"/>
              <a:gd name="connsiteY2" fmla="*/ 3435242 h 3539612"/>
              <a:gd name="connsiteX3" fmla="*/ 5241122 w 8229601"/>
              <a:gd name="connsiteY3" fmla="*/ 2894011 h 3539612"/>
              <a:gd name="connsiteX4" fmla="*/ 5791293 w 8229601"/>
              <a:gd name="connsiteY4" fmla="*/ 2352779 h 3539612"/>
              <a:gd name="connsiteX5" fmla="*/ 7135506 w 8229601"/>
              <a:gd name="connsiteY5" fmla="*/ 2322250 h 3539612"/>
              <a:gd name="connsiteX6" fmla="*/ 7685677 w 8229601"/>
              <a:gd name="connsiteY6" fmla="*/ 2863482 h 3539612"/>
              <a:gd name="connsiteX7" fmla="*/ 7135506 w 8229601"/>
              <a:gd name="connsiteY7" fmla="*/ 3404713 h 3539612"/>
              <a:gd name="connsiteX8" fmla="*/ 6585335 w 8229601"/>
              <a:gd name="connsiteY8" fmla="*/ 2863482 h 3539612"/>
              <a:gd name="connsiteX9" fmla="*/ 7135506 w 8229601"/>
              <a:gd name="connsiteY9" fmla="*/ 2322250 h 3539612"/>
              <a:gd name="connsiteX10" fmla="*/ 2796570 w 8229601"/>
              <a:gd name="connsiteY10" fmla="*/ 0 h 3539612"/>
              <a:gd name="connsiteX11" fmla="*/ 7002845 w 8229601"/>
              <a:gd name="connsiteY11" fmla="*/ 0 h 3539612"/>
              <a:gd name="connsiteX12" fmla="*/ 8174585 w 8229601"/>
              <a:gd name="connsiteY12" fmla="*/ 1214096 h 3539612"/>
              <a:gd name="connsiteX13" fmla="*/ 8174585 w 8229601"/>
              <a:gd name="connsiteY13" fmla="*/ 2062080 h 3539612"/>
              <a:gd name="connsiteX14" fmla="*/ 8174585 w 8229601"/>
              <a:gd name="connsiteY14" fmla="*/ 2062081 h 3539612"/>
              <a:gd name="connsiteX15" fmla="*/ 8174585 w 8229601"/>
              <a:gd name="connsiteY15" fmla="*/ 2352778 h 3539612"/>
              <a:gd name="connsiteX16" fmla="*/ 8229601 w 8229601"/>
              <a:gd name="connsiteY16" fmla="*/ 2352778 h 3539612"/>
              <a:gd name="connsiteX17" fmla="*/ 8229601 w 8229601"/>
              <a:gd name="connsiteY17" fmla="*/ 2804092 h 3539612"/>
              <a:gd name="connsiteX18" fmla="*/ 7737737 w 8229601"/>
              <a:gd name="connsiteY18" fmla="*/ 2804092 h 3539612"/>
              <a:gd name="connsiteX19" fmla="*/ 7728399 w 8229601"/>
              <a:gd name="connsiteY19" fmla="*/ 2712968 h 3539612"/>
              <a:gd name="connsiteX20" fmla="*/ 7135506 w 8229601"/>
              <a:gd name="connsiteY20" fmla="*/ 2237598 h 3539612"/>
              <a:gd name="connsiteX21" fmla="*/ 6633675 w 8229601"/>
              <a:gd name="connsiteY21" fmla="*/ 2500084 h 3539612"/>
              <a:gd name="connsiteX22" fmla="*/ 6613936 w 8229601"/>
              <a:gd name="connsiteY22" fmla="*/ 2535860 h 3539612"/>
              <a:gd name="connsiteX23" fmla="*/ 6296019 w 8229601"/>
              <a:gd name="connsiteY23" fmla="*/ 2535860 h 3539612"/>
              <a:gd name="connsiteX24" fmla="*/ 6293124 w 8229601"/>
              <a:gd name="connsiteY24" fmla="*/ 2530613 h 3539612"/>
              <a:gd name="connsiteX25" fmla="*/ 5791293 w 8229601"/>
              <a:gd name="connsiteY25" fmla="*/ 2268127 h 3539612"/>
              <a:gd name="connsiteX26" fmla="*/ 5186105 w 8229601"/>
              <a:gd name="connsiteY26" fmla="*/ 2863482 h 3539612"/>
              <a:gd name="connsiteX27" fmla="*/ 5188902 w 8229601"/>
              <a:gd name="connsiteY27" fmla="*/ 2890767 h 3539612"/>
              <a:gd name="connsiteX28" fmla="*/ 3010127 w 8229601"/>
              <a:gd name="connsiteY28" fmla="*/ 2890767 h 3539612"/>
              <a:gd name="connsiteX29" fmla="*/ 3010127 w 8229601"/>
              <a:gd name="connsiteY29" fmla="*/ 2901460 h 3539612"/>
              <a:gd name="connsiteX30" fmla="*/ 1999495 w 8229601"/>
              <a:gd name="connsiteY30" fmla="*/ 2901460 h 3539612"/>
              <a:gd name="connsiteX31" fmla="*/ 2009426 w 8229601"/>
              <a:gd name="connsiteY31" fmla="*/ 2998381 h 3539612"/>
              <a:gd name="connsiteX32" fmla="*/ 1459256 w 8229601"/>
              <a:gd name="connsiteY32" fmla="*/ 3539612 h 3539612"/>
              <a:gd name="connsiteX33" fmla="*/ 909085 w 8229601"/>
              <a:gd name="connsiteY33" fmla="*/ 2998381 h 3539612"/>
              <a:gd name="connsiteX34" fmla="*/ 919016 w 8229601"/>
              <a:gd name="connsiteY34" fmla="*/ 2901460 h 3539612"/>
              <a:gd name="connsiteX35" fmla="*/ 818543 w 8229601"/>
              <a:gd name="connsiteY35" fmla="*/ 2901460 h 3539612"/>
              <a:gd name="connsiteX36" fmla="*/ 818543 w 8229601"/>
              <a:gd name="connsiteY36" fmla="*/ 3133785 h 3539612"/>
              <a:gd name="connsiteX37" fmla="*/ 51238 w 8229601"/>
              <a:gd name="connsiteY37" fmla="*/ 3133785 h 3539612"/>
              <a:gd name="connsiteX38" fmla="*/ 51238 w 8229601"/>
              <a:gd name="connsiteY38" fmla="*/ 2881132 h 3539612"/>
              <a:gd name="connsiteX39" fmla="*/ 0 w 8229601"/>
              <a:gd name="connsiteY39" fmla="*/ 2881132 h 3539612"/>
              <a:gd name="connsiteX40" fmla="*/ 5622 w 8229601"/>
              <a:gd name="connsiteY40" fmla="*/ 2595789 h 3539612"/>
              <a:gd name="connsiteX41" fmla="*/ 39311 w 8229601"/>
              <a:gd name="connsiteY41" fmla="*/ 2597107 h 3539612"/>
              <a:gd name="connsiteX42" fmla="*/ 42168 w 8229601"/>
              <a:gd name="connsiteY42" fmla="*/ 2356578 h 3539612"/>
              <a:gd name="connsiteX43" fmla="*/ 58668 w 8229601"/>
              <a:gd name="connsiteY43" fmla="*/ 1563422 h 3539612"/>
              <a:gd name="connsiteX44" fmla="*/ 479132 w 8229601"/>
              <a:gd name="connsiteY44" fmla="*/ 551653 h 3539612"/>
              <a:gd name="connsiteX45" fmla="*/ 1965421 w 8229601"/>
              <a:gd name="connsiteY45" fmla="*/ 542018 h 3539612"/>
              <a:gd name="connsiteX46" fmla="*/ 2121871 w 8229601"/>
              <a:gd name="connsiteY46" fmla="*/ 1476699 h 3539612"/>
              <a:gd name="connsiteX47" fmla="*/ 2121871 w 8229601"/>
              <a:gd name="connsiteY47" fmla="*/ 2012838 h 3539612"/>
              <a:gd name="connsiteX48" fmla="*/ 2121872 w 8229601"/>
              <a:gd name="connsiteY48" fmla="*/ 2012838 h 3539612"/>
              <a:gd name="connsiteX49" fmla="*/ 2121872 w 8229601"/>
              <a:gd name="connsiteY49" fmla="*/ 1472177 h 3539612"/>
              <a:gd name="connsiteX50" fmla="*/ 1965422 w 8229601"/>
              <a:gd name="connsiteY50" fmla="*/ 537495 h 3539612"/>
              <a:gd name="connsiteX51" fmla="*/ 990582 w 8229601"/>
              <a:gd name="connsiteY51" fmla="*/ 543815 h 3539612"/>
              <a:gd name="connsiteX52" fmla="*/ 995838 w 8229601"/>
              <a:gd name="connsiteY52" fmla="*/ 534512 h 3539612"/>
              <a:gd name="connsiteX53" fmla="*/ 2425719 w 8229601"/>
              <a:gd name="connsiteY53" fmla="*/ 87513 h 3539612"/>
              <a:gd name="connsiteX54" fmla="*/ 2451248 w 8229601"/>
              <a:gd name="connsiteY54" fmla="*/ 84607 h 3539612"/>
              <a:gd name="connsiteX55" fmla="*/ 2601005 w 8229601"/>
              <a:gd name="connsiteY55" fmla="*/ 84607 h 3539612"/>
              <a:gd name="connsiteX56" fmla="*/ 2601005 w 8229601"/>
              <a:gd name="connsiteY56" fmla="*/ 240897 h 3539612"/>
              <a:gd name="connsiteX57" fmla="*/ 2796569 w 8229601"/>
              <a:gd name="connsiteY57" fmla="*/ 240897 h 3539612"/>
              <a:gd name="connsiteX58" fmla="*/ 2796569 w 8229601"/>
              <a:gd name="connsiteY58" fmla="*/ 2012838 h 3539612"/>
              <a:gd name="connsiteX59" fmla="*/ 2796570 w 8229601"/>
              <a:gd name="connsiteY59" fmla="*/ 2012838 h 353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8229601" h="3539612">
                <a:moveTo>
                  <a:pt x="5791293" y="2352779"/>
                </a:moveTo>
                <a:cubicBezTo>
                  <a:pt x="6095145" y="2352779"/>
                  <a:pt x="6341464" y="2595097"/>
                  <a:pt x="6341464" y="2894011"/>
                </a:cubicBezTo>
                <a:cubicBezTo>
                  <a:pt x="6341464" y="3192924"/>
                  <a:pt x="6095145" y="3435242"/>
                  <a:pt x="5791293" y="3435242"/>
                </a:cubicBezTo>
                <a:cubicBezTo>
                  <a:pt x="5487441" y="3435242"/>
                  <a:pt x="5241122" y="3192924"/>
                  <a:pt x="5241122" y="2894011"/>
                </a:cubicBezTo>
                <a:cubicBezTo>
                  <a:pt x="5241122" y="2595097"/>
                  <a:pt x="5487441" y="2352779"/>
                  <a:pt x="5791293" y="2352779"/>
                </a:cubicBezTo>
                <a:close/>
                <a:moveTo>
                  <a:pt x="7135506" y="2322250"/>
                </a:moveTo>
                <a:cubicBezTo>
                  <a:pt x="7439358" y="2322250"/>
                  <a:pt x="7685677" y="2564568"/>
                  <a:pt x="7685677" y="2863482"/>
                </a:cubicBezTo>
                <a:cubicBezTo>
                  <a:pt x="7685677" y="3162395"/>
                  <a:pt x="7439358" y="3404713"/>
                  <a:pt x="7135506" y="3404713"/>
                </a:cubicBezTo>
                <a:cubicBezTo>
                  <a:pt x="6831655" y="3404713"/>
                  <a:pt x="6585335" y="3162395"/>
                  <a:pt x="6585335" y="2863482"/>
                </a:cubicBezTo>
                <a:cubicBezTo>
                  <a:pt x="6585335" y="2564568"/>
                  <a:pt x="6831655" y="2322250"/>
                  <a:pt x="7135506" y="2322250"/>
                </a:cubicBezTo>
                <a:close/>
                <a:moveTo>
                  <a:pt x="2796570" y="0"/>
                </a:moveTo>
                <a:lnTo>
                  <a:pt x="7002845" y="0"/>
                </a:lnTo>
                <a:lnTo>
                  <a:pt x="8174585" y="1214096"/>
                </a:lnTo>
                <a:lnTo>
                  <a:pt x="8174585" y="2062080"/>
                </a:lnTo>
                <a:lnTo>
                  <a:pt x="8174585" y="2062081"/>
                </a:lnTo>
                <a:lnTo>
                  <a:pt x="8174585" y="2352778"/>
                </a:lnTo>
                <a:lnTo>
                  <a:pt x="8229601" y="2352778"/>
                </a:lnTo>
                <a:lnTo>
                  <a:pt x="8229601" y="2804092"/>
                </a:lnTo>
                <a:lnTo>
                  <a:pt x="7737737" y="2804092"/>
                </a:lnTo>
                <a:lnTo>
                  <a:pt x="7728399" y="2712968"/>
                </a:lnTo>
                <a:cubicBezTo>
                  <a:pt x="7671967" y="2441675"/>
                  <a:pt x="7427963" y="2237598"/>
                  <a:pt x="7135506" y="2237598"/>
                </a:cubicBezTo>
                <a:cubicBezTo>
                  <a:pt x="6926609" y="2237598"/>
                  <a:pt x="6742432" y="2341719"/>
                  <a:pt x="6633675" y="2500084"/>
                </a:cubicBezTo>
                <a:lnTo>
                  <a:pt x="6613936" y="2535860"/>
                </a:lnTo>
                <a:lnTo>
                  <a:pt x="6296019" y="2535860"/>
                </a:lnTo>
                <a:lnTo>
                  <a:pt x="6293124" y="2530613"/>
                </a:lnTo>
                <a:cubicBezTo>
                  <a:pt x="6184367" y="2372248"/>
                  <a:pt x="6000190" y="2268127"/>
                  <a:pt x="5791293" y="2268127"/>
                </a:cubicBezTo>
                <a:cubicBezTo>
                  <a:pt x="5457057" y="2268127"/>
                  <a:pt x="5186105" y="2534676"/>
                  <a:pt x="5186105" y="2863482"/>
                </a:cubicBezTo>
                <a:lnTo>
                  <a:pt x="5188902" y="2890767"/>
                </a:lnTo>
                <a:lnTo>
                  <a:pt x="3010127" y="2890767"/>
                </a:lnTo>
                <a:lnTo>
                  <a:pt x="3010127" y="2901460"/>
                </a:lnTo>
                <a:lnTo>
                  <a:pt x="1999495" y="2901460"/>
                </a:lnTo>
                <a:lnTo>
                  <a:pt x="2009426" y="2998381"/>
                </a:lnTo>
                <a:cubicBezTo>
                  <a:pt x="2009426" y="3297294"/>
                  <a:pt x="1763107" y="3539612"/>
                  <a:pt x="1459256" y="3539612"/>
                </a:cubicBezTo>
                <a:cubicBezTo>
                  <a:pt x="1155404" y="3539612"/>
                  <a:pt x="909085" y="3297294"/>
                  <a:pt x="909085" y="2998381"/>
                </a:cubicBezTo>
                <a:lnTo>
                  <a:pt x="919016" y="2901460"/>
                </a:lnTo>
                <a:lnTo>
                  <a:pt x="818543" y="2901460"/>
                </a:lnTo>
                <a:lnTo>
                  <a:pt x="818543" y="3133785"/>
                </a:lnTo>
                <a:lnTo>
                  <a:pt x="51238" y="3133785"/>
                </a:lnTo>
                <a:lnTo>
                  <a:pt x="51238" y="2881132"/>
                </a:lnTo>
                <a:lnTo>
                  <a:pt x="0" y="2881132"/>
                </a:lnTo>
                <a:lnTo>
                  <a:pt x="5622" y="2595789"/>
                </a:lnTo>
                <a:lnTo>
                  <a:pt x="39311" y="2597107"/>
                </a:lnTo>
                <a:lnTo>
                  <a:pt x="42168" y="2356578"/>
                </a:lnTo>
                <a:cubicBezTo>
                  <a:pt x="47668" y="2092192"/>
                  <a:pt x="58668" y="1811547"/>
                  <a:pt x="58668" y="1563422"/>
                </a:cubicBezTo>
                <a:lnTo>
                  <a:pt x="479132" y="551653"/>
                </a:lnTo>
                <a:lnTo>
                  <a:pt x="1965421" y="542018"/>
                </a:lnTo>
                <a:lnTo>
                  <a:pt x="2121871" y="1476699"/>
                </a:lnTo>
                <a:lnTo>
                  <a:pt x="2121871" y="2012838"/>
                </a:lnTo>
                <a:lnTo>
                  <a:pt x="2121872" y="2012838"/>
                </a:lnTo>
                <a:lnTo>
                  <a:pt x="2121872" y="1472177"/>
                </a:lnTo>
                <a:lnTo>
                  <a:pt x="1965422" y="537495"/>
                </a:lnTo>
                <a:lnTo>
                  <a:pt x="990582" y="543815"/>
                </a:lnTo>
                <a:lnTo>
                  <a:pt x="995838" y="534512"/>
                </a:lnTo>
                <a:cubicBezTo>
                  <a:pt x="1107422" y="373824"/>
                  <a:pt x="1544217" y="196474"/>
                  <a:pt x="2425719" y="87513"/>
                </a:cubicBezTo>
                <a:lnTo>
                  <a:pt x="2451248" y="84607"/>
                </a:lnTo>
                <a:lnTo>
                  <a:pt x="2601005" y="84607"/>
                </a:lnTo>
                <a:lnTo>
                  <a:pt x="2601005" y="240897"/>
                </a:lnTo>
                <a:lnTo>
                  <a:pt x="2796569" y="240897"/>
                </a:lnTo>
                <a:lnTo>
                  <a:pt x="2796569" y="2012838"/>
                </a:lnTo>
                <a:lnTo>
                  <a:pt x="2796570" y="2012838"/>
                </a:lnTo>
                <a:close/>
              </a:path>
            </a:pathLst>
          </a:custGeom>
        </p:spPr>
      </p:pic>
      <p:pic>
        <p:nvPicPr>
          <p:cNvPr id="3" name="Picture 2">
            <a:extLst>
              <a:ext uri="{FF2B5EF4-FFF2-40B4-BE49-F238E27FC236}">
                <a16:creationId xmlns:a16="http://schemas.microsoft.com/office/drawing/2014/main" id="{D0DBFF1D-4625-2252-0722-31D718CB430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6294" t="11967" r="16024" b="13740"/>
          <a:stretch/>
        </p:blipFill>
        <p:spPr>
          <a:xfrm>
            <a:off x="635425" y="3066735"/>
            <a:ext cx="1943459" cy="1599979"/>
          </a:xfrm>
          <a:prstGeom prst="rect">
            <a:avLst/>
          </a:prstGeom>
        </p:spPr>
      </p:pic>
    </p:spTree>
    <p:extLst>
      <p:ext uri="{BB962C8B-B14F-4D97-AF65-F5344CB8AC3E}">
        <p14:creationId xmlns:p14="http://schemas.microsoft.com/office/powerpoint/2010/main" val="262763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8160" fill="hold"/>
                                        <p:tgtEl>
                                          <p:spTgt spid="41"/>
                                        </p:tgtEl>
                                      </p:cBhvr>
                                    </p:cmd>
                                  </p:childTnLst>
                                </p:cTn>
                              </p:par>
                            </p:childTnLst>
                          </p:cTn>
                        </p:par>
                        <p:par>
                          <p:cTn id="17" fill="hold">
                            <p:stCondLst>
                              <p:cond delay="8160"/>
                            </p:stCondLst>
                            <p:childTnLst>
                              <p:par>
                                <p:cTn id="18" presetID="1" presetClass="entr" presetSubtype="0" fill="hold" grpId="0" nodeType="afterEffect">
                                  <p:stCondLst>
                                    <p:cond delay="0"/>
                                  </p:stCondLst>
                                  <p:childTnLst>
                                    <p:set>
                                      <p:cBhvr>
                                        <p:cTn id="19" dur="1" fill="hold">
                                          <p:stCondLst>
                                            <p:cond delay="0"/>
                                          </p:stCondLst>
                                        </p:cTn>
                                        <p:tgtEl>
                                          <p:spTgt spid="4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4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5"/>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repeatCount="indefinite" fill="hold" display="0">
                  <p:stCondLst>
                    <p:cond delay="indefinite"/>
                  </p:stCondLst>
                </p:cTn>
                <p:tgtEl>
                  <p:spTgt spid="41"/>
                </p:tgtEl>
              </p:cMediaNode>
            </p:video>
          </p:childTnLst>
        </p:cTn>
      </p:par>
    </p:tnLst>
    <p:bldLst>
      <p:bldP spid="2" grpId="0"/>
      <p:bldP spid="42" grpId="0" animBg="1"/>
      <p:bldP spid="43" grpId="0" animBg="1"/>
      <p:bldP spid="44" grpId="0"/>
      <p:bldP spid="4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EECDA5-E16C-412E-AC5E-4A6BB3CA5700}"/>
              </a:ext>
            </a:extLst>
          </p:cNvPr>
          <p:cNvSpPr>
            <a:spLocks noGrp="1"/>
          </p:cNvSpPr>
          <p:nvPr>
            <p:ph type="title"/>
          </p:nvPr>
        </p:nvSpPr>
        <p:spPr/>
        <p:txBody>
          <a:bodyPr/>
          <a:lstStyle/>
          <a:p>
            <a:r>
              <a:rPr lang="en-US" dirty="0">
                <a:latin typeface="Arial Narrow"/>
              </a:rPr>
              <a:t>Automated decision-making continuum triangle</a:t>
            </a:r>
          </a:p>
        </p:txBody>
      </p:sp>
      <p:grpSp>
        <p:nvGrpSpPr>
          <p:cNvPr id="15" name="Group 14">
            <a:extLst>
              <a:ext uri="{FF2B5EF4-FFF2-40B4-BE49-F238E27FC236}">
                <a16:creationId xmlns:a16="http://schemas.microsoft.com/office/drawing/2014/main" id="{3D321040-6977-4F6F-8284-4E0DABF949F2}"/>
              </a:ext>
            </a:extLst>
          </p:cNvPr>
          <p:cNvGrpSpPr/>
          <p:nvPr/>
        </p:nvGrpSpPr>
        <p:grpSpPr>
          <a:xfrm>
            <a:off x="2643405" y="1658962"/>
            <a:ext cx="5845517" cy="4292020"/>
            <a:chOff x="3078809" y="1849289"/>
            <a:chExt cx="5845517" cy="4292020"/>
          </a:xfrm>
        </p:grpSpPr>
        <p:sp>
          <p:nvSpPr>
            <p:cNvPr id="7" name="Isosceles Triangle 6">
              <a:extLst>
                <a:ext uri="{FF2B5EF4-FFF2-40B4-BE49-F238E27FC236}">
                  <a16:creationId xmlns:a16="http://schemas.microsoft.com/office/drawing/2014/main" id="{3601473F-D58F-498B-87A3-935FA80D35D2}"/>
                </a:ext>
              </a:extLst>
            </p:cNvPr>
            <p:cNvSpPr/>
            <p:nvPr/>
          </p:nvSpPr>
          <p:spPr>
            <a:xfrm>
              <a:off x="4013982" y="2283742"/>
              <a:ext cx="3384331" cy="2930400"/>
            </a:xfrm>
            <a:prstGeom prst="triangle">
              <a:avLst/>
            </a:prstGeom>
            <a:gradFill flip="none" rotWithShape="1">
              <a:gsLst>
                <a:gs pos="50000">
                  <a:srgbClr val="D572E2">
                    <a:alpha val="25000"/>
                  </a:srgbClr>
                </a:gs>
                <a:gs pos="0">
                  <a:srgbClr val="D572E2"/>
                </a:gs>
                <a:gs pos="100000">
                  <a:srgbClr val="D572E2">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1C508AAE-6FFF-4F10-83DD-2937253EF3DA}"/>
                </a:ext>
              </a:extLst>
            </p:cNvPr>
            <p:cNvSpPr/>
            <p:nvPr/>
          </p:nvSpPr>
          <p:spPr>
            <a:xfrm rot="14402850">
              <a:off x="3608035" y="2983944"/>
              <a:ext cx="3384331" cy="2930400"/>
            </a:xfrm>
            <a:prstGeom prst="triangle">
              <a:avLst/>
            </a:prstGeom>
            <a:gradFill flip="none" rotWithShape="1">
              <a:gsLst>
                <a:gs pos="50000">
                  <a:srgbClr val="E2D572">
                    <a:alpha val="25000"/>
                  </a:srgbClr>
                </a:gs>
                <a:gs pos="0">
                  <a:srgbClr val="E2D572"/>
                </a:gs>
                <a:gs pos="100000">
                  <a:srgbClr val="E2D572">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a:extLst>
                <a:ext uri="{FF2B5EF4-FFF2-40B4-BE49-F238E27FC236}">
                  <a16:creationId xmlns:a16="http://schemas.microsoft.com/office/drawing/2014/main" id="{31B94819-68A1-466D-8F56-E863BAAB092B}"/>
                </a:ext>
              </a:extLst>
            </p:cNvPr>
            <p:cNvSpPr/>
            <p:nvPr/>
          </p:nvSpPr>
          <p:spPr>
            <a:xfrm rot="7219879">
              <a:off x="4422715" y="2981184"/>
              <a:ext cx="3384331" cy="2930400"/>
            </a:xfrm>
            <a:prstGeom prst="triangle">
              <a:avLst/>
            </a:prstGeom>
            <a:gradFill flip="none" rotWithShape="1">
              <a:gsLst>
                <a:gs pos="50000">
                  <a:srgbClr val="72E2D5">
                    <a:alpha val="25000"/>
                  </a:srgbClr>
                </a:gs>
                <a:gs pos="0">
                  <a:srgbClr val="72E2D5"/>
                </a:gs>
                <a:gs pos="100000">
                  <a:srgbClr val="72E2D5">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9C3420F-128E-4E86-B414-5452D26EE9B1}"/>
                </a:ext>
              </a:extLst>
            </p:cNvPr>
            <p:cNvSpPr txBox="1"/>
            <p:nvPr/>
          </p:nvSpPr>
          <p:spPr>
            <a:xfrm>
              <a:off x="3078809" y="5029200"/>
              <a:ext cx="1033524" cy="369332"/>
            </a:xfrm>
            <a:prstGeom prst="rect">
              <a:avLst/>
            </a:prstGeom>
            <a:noFill/>
          </p:spPr>
          <p:txBody>
            <a:bodyPr wrap="square" rtlCol="0">
              <a:spAutoFit/>
            </a:bodyPr>
            <a:lstStyle/>
            <a:p>
              <a:r>
                <a:rPr lang="en-US" b="1">
                  <a:solidFill>
                    <a:srgbClr val="E2D572"/>
                  </a:solidFill>
                </a:rPr>
                <a:t>What?</a:t>
              </a:r>
            </a:p>
          </p:txBody>
        </p:sp>
        <p:sp>
          <p:nvSpPr>
            <p:cNvPr id="13" name="TextBox 12">
              <a:extLst>
                <a:ext uri="{FF2B5EF4-FFF2-40B4-BE49-F238E27FC236}">
                  <a16:creationId xmlns:a16="http://schemas.microsoft.com/office/drawing/2014/main" id="{FD0CDE2C-9544-4FE9-9DBE-44DBB53FB6D0}"/>
                </a:ext>
              </a:extLst>
            </p:cNvPr>
            <p:cNvSpPr txBox="1"/>
            <p:nvPr/>
          </p:nvSpPr>
          <p:spPr>
            <a:xfrm>
              <a:off x="7524564" y="5029200"/>
              <a:ext cx="1399762" cy="369332"/>
            </a:xfrm>
            <a:prstGeom prst="rect">
              <a:avLst/>
            </a:prstGeom>
            <a:noFill/>
          </p:spPr>
          <p:txBody>
            <a:bodyPr wrap="square" rtlCol="0">
              <a:spAutoFit/>
            </a:bodyPr>
            <a:lstStyle/>
            <a:p>
              <a:r>
                <a:rPr lang="en-US" b="1">
                  <a:solidFill>
                    <a:srgbClr val="72E2D5"/>
                  </a:solidFill>
                </a:rPr>
                <a:t>When?</a:t>
              </a:r>
            </a:p>
          </p:txBody>
        </p:sp>
        <p:sp>
          <p:nvSpPr>
            <p:cNvPr id="14" name="TextBox 13">
              <a:extLst>
                <a:ext uri="{FF2B5EF4-FFF2-40B4-BE49-F238E27FC236}">
                  <a16:creationId xmlns:a16="http://schemas.microsoft.com/office/drawing/2014/main" id="{F4FDA863-117E-4498-9583-C1DE57B5142B}"/>
                </a:ext>
              </a:extLst>
            </p:cNvPr>
            <p:cNvSpPr txBox="1"/>
            <p:nvPr/>
          </p:nvSpPr>
          <p:spPr>
            <a:xfrm>
              <a:off x="5241327" y="1849289"/>
              <a:ext cx="929640" cy="381000"/>
            </a:xfrm>
            <a:prstGeom prst="rect">
              <a:avLst/>
            </a:prstGeom>
            <a:noFill/>
          </p:spPr>
          <p:txBody>
            <a:bodyPr wrap="square" rtlCol="0">
              <a:spAutoFit/>
            </a:bodyPr>
            <a:lstStyle/>
            <a:p>
              <a:pPr algn="ctr"/>
              <a:r>
                <a:rPr lang="en-US" b="1">
                  <a:solidFill>
                    <a:srgbClr val="D572E2"/>
                  </a:solidFill>
                </a:rPr>
                <a:t>How?</a:t>
              </a:r>
            </a:p>
          </p:txBody>
        </p:sp>
      </p:grpSp>
      <p:grpSp>
        <p:nvGrpSpPr>
          <p:cNvPr id="23" name="Group 22">
            <a:extLst>
              <a:ext uri="{FF2B5EF4-FFF2-40B4-BE49-F238E27FC236}">
                <a16:creationId xmlns:a16="http://schemas.microsoft.com/office/drawing/2014/main" id="{0A48829C-2A9E-4D38-BDD4-5D808F98BC9F}"/>
              </a:ext>
            </a:extLst>
          </p:cNvPr>
          <p:cNvGrpSpPr/>
          <p:nvPr/>
        </p:nvGrpSpPr>
        <p:grpSpPr>
          <a:xfrm>
            <a:off x="1986919" y="4184436"/>
            <a:ext cx="2063314" cy="554583"/>
            <a:chOff x="2422323" y="4374763"/>
            <a:chExt cx="2063314" cy="554583"/>
          </a:xfrm>
        </p:grpSpPr>
        <p:sp>
          <p:nvSpPr>
            <p:cNvPr id="18" name="TextBox 17">
              <a:extLst>
                <a:ext uri="{FF2B5EF4-FFF2-40B4-BE49-F238E27FC236}">
                  <a16:creationId xmlns:a16="http://schemas.microsoft.com/office/drawing/2014/main" id="{D290C9A1-CC63-44CE-B5AA-5784F7C0C30C}"/>
                </a:ext>
              </a:extLst>
            </p:cNvPr>
            <p:cNvSpPr txBox="1"/>
            <p:nvPr/>
          </p:nvSpPr>
          <p:spPr>
            <a:xfrm>
              <a:off x="2422323" y="4374763"/>
              <a:ext cx="816178" cy="369332"/>
            </a:xfrm>
            <a:prstGeom prst="rect">
              <a:avLst/>
            </a:prstGeom>
            <a:noFill/>
          </p:spPr>
          <p:txBody>
            <a:bodyPr wrap="square" lIns="0" rIns="0" rtlCol="0">
              <a:spAutoFit/>
            </a:bodyPr>
            <a:lstStyle/>
            <a:p>
              <a:r>
                <a:rPr lang="en-US">
                  <a:latin typeface="Bradley Hand ITC" panose="03070402050302030203" pitchFamily="66" charset="0"/>
                </a:rPr>
                <a:t>Sudoku</a:t>
              </a:r>
            </a:p>
          </p:txBody>
        </p:sp>
        <p:cxnSp>
          <p:nvCxnSpPr>
            <p:cNvPr id="20" name="Straight Arrow Connector 19">
              <a:extLst>
                <a:ext uri="{FF2B5EF4-FFF2-40B4-BE49-F238E27FC236}">
                  <a16:creationId xmlns:a16="http://schemas.microsoft.com/office/drawing/2014/main" id="{CE424D7B-7FD9-4551-85D2-0B14D0BAF3D0}"/>
                </a:ext>
              </a:extLst>
            </p:cNvPr>
            <p:cNvCxnSpPr>
              <a:cxnSpLocks/>
              <a:stCxn id="18" idx="3"/>
            </p:cNvCxnSpPr>
            <p:nvPr/>
          </p:nvCxnSpPr>
          <p:spPr>
            <a:xfrm>
              <a:off x="3238501" y="4559429"/>
              <a:ext cx="1247136" cy="369917"/>
            </a:xfrm>
            <a:prstGeom prst="straightConnector1">
              <a:avLst/>
            </a:prstGeom>
            <a:ln>
              <a:tailEnd type="oval" w="lg" len="lg"/>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92E0FA09-267D-43A5-A77D-57696EE69DAF}"/>
              </a:ext>
            </a:extLst>
          </p:cNvPr>
          <p:cNvGrpSpPr/>
          <p:nvPr/>
        </p:nvGrpSpPr>
        <p:grpSpPr>
          <a:xfrm>
            <a:off x="1561112" y="3681528"/>
            <a:ext cx="2879321" cy="873768"/>
            <a:chOff x="2398775" y="4376291"/>
            <a:chExt cx="2084630" cy="873768"/>
          </a:xfrm>
        </p:grpSpPr>
        <p:sp>
          <p:nvSpPr>
            <p:cNvPr id="25" name="TextBox 24">
              <a:extLst>
                <a:ext uri="{FF2B5EF4-FFF2-40B4-BE49-F238E27FC236}">
                  <a16:creationId xmlns:a16="http://schemas.microsoft.com/office/drawing/2014/main" id="{64AAF7F7-D618-4566-9FC2-D23EE4508B65}"/>
                </a:ext>
              </a:extLst>
            </p:cNvPr>
            <p:cNvSpPr txBox="1"/>
            <p:nvPr/>
          </p:nvSpPr>
          <p:spPr>
            <a:xfrm>
              <a:off x="2398775" y="4376291"/>
              <a:ext cx="1343308" cy="369332"/>
            </a:xfrm>
            <a:prstGeom prst="rect">
              <a:avLst/>
            </a:prstGeom>
            <a:noFill/>
          </p:spPr>
          <p:txBody>
            <a:bodyPr wrap="square" lIns="0" rIns="0" rtlCol="0">
              <a:spAutoFit/>
            </a:bodyPr>
            <a:lstStyle/>
            <a:p>
              <a:r>
                <a:rPr lang="en-US">
                  <a:latin typeface="Bradley Hand ITC" panose="03070402050302030203" pitchFamily="66" charset="0"/>
                </a:rPr>
                <a:t>SLB Tool Selection</a:t>
              </a:r>
            </a:p>
          </p:txBody>
        </p:sp>
        <p:cxnSp>
          <p:nvCxnSpPr>
            <p:cNvPr id="26" name="Straight Arrow Connector 25">
              <a:extLst>
                <a:ext uri="{FF2B5EF4-FFF2-40B4-BE49-F238E27FC236}">
                  <a16:creationId xmlns:a16="http://schemas.microsoft.com/office/drawing/2014/main" id="{DD271A6B-D56C-44A0-B8FF-EDB00257C721}"/>
                </a:ext>
              </a:extLst>
            </p:cNvPr>
            <p:cNvCxnSpPr>
              <a:cxnSpLocks/>
              <a:stCxn id="25" idx="3"/>
            </p:cNvCxnSpPr>
            <p:nvPr/>
          </p:nvCxnSpPr>
          <p:spPr>
            <a:xfrm>
              <a:off x="3742083" y="4560957"/>
              <a:ext cx="741322" cy="689102"/>
            </a:xfrm>
            <a:prstGeom prst="straightConnector1">
              <a:avLst/>
            </a:prstGeom>
            <a:ln>
              <a:tailEnd type="oval" w="lg" len="lg"/>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3147FF66-E7B2-46D5-827F-B640C504FE89}"/>
              </a:ext>
            </a:extLst>
          </p:cNvPr>
          <p:cNvGrpSpPr/>
          <p:nvPr/>
        </p:nvGrpSpPr>
        <p:grpSpPr>
          <a:xfrm>
            <a:off x="2393529" y="2140401"/>
            <a:ext cx="2877214" cy="369332"/>
            <a:chOff x="2398775" y="4376291"/>
            <a:chExt cx="2084630" cy="1547178"/>
          </a:xfrm>
        </p:grpSpPr>
        <p:sp>
          <p:nvSpPr>
            <p:cNvPr id="34" name="TextBox 33">
              <a:extLst>
                <a:ext uri="{FF2B5EF4-FFF2-40B4-BE49-F238E27FC236}">
                  <a16:creationId xmlns:a16="http://schemas.microsoft.com/office/drawing/2014/main" id="{FBB1FC55-6880-4182-A4C8-7D0DB4C85660}"/>
                </a:ext>
              </a:extLst>
            </p:cNvPr>
            <p:cNvSpPr txBox="1"/>
            <p:nvPr/>
          </p:nvSpPr>
          <p:spPr>
            <a:xfrm>
              <a:off x="2398775" y="4376291"/>
              <a:ext cx="989620" cy="1547178"/>
            </a:xfrm>
            <a:prstGeom prst="rect">
              <a:avLst/>
            </a:prstGeom>
            <a:noFill/>
          </p:spPr>
          <p:txBody>
            <a:bodyPr wrap="square" lIns="0" rIns="0" rtlCol="0">
              <a:spAutoFit/>
            </a:bodyPr>
            <a:lstStyle/>
            <a:p>
              <a:r>
                <a:rPr lang="en-US">
                  <a:latin typeface="Bradley Hand ITC" panose="03070402050302030203" pitchFamily="66" charset="0"/>
                </a:rPr>
                <a:t>Rubik’s Cube</a:t>
              </a:r>
            </a:p>
          </p:txBody>
        </p:sp>
        <p:cxnSp>
          <p:nvCxnSpPr>
            <p:cNvPr id="35" name="Straight Arrow Connector 34">
              <a:extLst>
                <a:ext uri="{FF2B5EF4-FFF2-40B4-BE49-F238E27FC236}">
                  <a16:creationId xmlns:a16="http://schemas.microsoft.com/office/drawing/2014/main" id="{BE30C0CC-C43C-42F9-83BA-7CB75E2CFF26}"/>
                </a:ext>
              </a:extLst>
            </p:cNvPr>
            <p:cNvCxnSpPr>
              <a:cxnSpLocks/>
              <a:stCxn id="34" idx="3"/>
            </p:cNvCxnSpPr>
            <p:nvPr/>
          </p:nvCxnSpPr>
          <p:spPr>
            <a:xfrm>
              <a:off x="3388395" y="5149880"/>
              <a:ext cx="1095010" cy="100179"/>
            </a:xfrm>
            <a:prstGeom prst="straightConnector1">
              <a:avLst/>
            </a:prstGeom>
            <a:ln cap="flat">
              <a:solidFill>
                <a:schemeClr val="tx1">
                  <a:lumMod val="75000"/>
                  <a:alpha val="97000"/>
                </a:schemeClr>
              </a:solidFill>
              <a:tailEnd type="oval" w="lg" len="lg"/>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E1D01FD3-98B6-4ABA-9DC7-E33B902D4C6F}"/>
              </a:ext>
            </a:extLst>
          </p:cNvPr>
          <p:cNvGrpSpPr/>
          <p:nvPr/>
        </p:nvGrpSpPr>
        <p:grpSpPr>
          <a:xfrm>
            <a:off x="2640433" y="2963106"/>
            <a:ext cx="2165490" cy="369332"/>
            <a:chOff x="2801037" y="4376291"/>
            <a:chExt cx="1682368" cy="936612"/>
          </a:xfrm>
        </p:grpSpPr>
        <p:sp>
          <p:nvSpPr>
            <p:cNvPr id="40" name="TextBox 39">
              <a:extLst>
                <a:ext uri="{FF2B5EF4-FFF2-40B4-BE49-F238E27FC236}">
                  <a16:creationId xmlns:a16="http://schemas.microsoft.com/office/drawing/2014/main" id="{7CFA3D87-EF66-4BA1-B5E3-F967114139EE}"/>
                </a:ext>
              </a:extLst>
            </p:cNvPr>
            <p:cNvSpPr txBox="1"/>
            <p:nvPr/>
          </p:nvSpPr>
          <p:spPr>
            <a:xfrm>
              <a:off x="2801037" y="4376291"/>
              <a:ext cx="869332" cy="936612"/>
            </a:xfrm>
            <a:prstGeom prst="rect">
              <a:avLst/>
            </a:prstGeom>
            <a:noFill/>
          </p:spPr>
          <p:txBody>
            <a:bodyPr wrap="square" lIns="0" rIns="0" rtlCol="0">
              <a:spAutoFit/>
            </a:bodyPr>
            <a:lstStyle/>
            <a:p>
              <a:r>
                <a:rPr lang="en-US">
                  <a:latin typeface="Bradley Hand ITC" panose="03070402050302030203" pitchFamily="66" charset="0"/>
                </a:rPr>
                <a:t>Machining</a:t>
              </a:r>
            </a:p>
          </p:txBody>
        </p:sp>
        <p:cxnSp>
          <p:nvCxnSpPr>
            <p:cNvPr id="41" name="Straight Arrow Connector 40">
              <a:extLst>
                <a:ext uri="{FF2B5EF4-FFF2-40B4-BE49-F238E27FC236}">
                  <a16:creationId xmlns:a16="http://schemas.microsoft.com/office/drawing/2014/main" id="{46522F95-AA94-4B67-A5E0-0CE99EBB8F7B}"/>
                </a:ext>
              </a:extLst>
            </p:cNvPr>
            <p:cNvCxnSpPr>
              <a:cxnSpLocks/>
              <a:stCxn id="40" idx="3"/>
            </p:cNvCxnSpPr>
            <p:nvPr/>
          </p:nvCxnSpPr>
          <p:spPr>
            <a:xfrm>
              <a:off x="3670369" y="4844597"/>
              <a:ext cx="813036" cy="405462"/>
            </a:xfrm>
            <a:prstGeom prst="straightConnector1">
              <a:avLst/>
            </a:prstGeom>
            <a:ln>
              <a:solidFill>
                <a:schemeClr val="tx1">
                  <a:lumMod val="60000"/>
                  <a:lumOff val="40000"/>
                </a:schemeClr>
              </a:solidFill>
              <a:tailEnd type="oval" w="lg" len="lg"/>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1427E7D0-83AF-412F-88FE-70BF2CAB382F}"/>
              </a:ext>
            </a:extLst>
          </p:cNvPr>
          <p:cNvGrpSpPr/>
          <p:nvPr/>
        </p:nvGrpSpPr>
        <p:grpSpPr>
          <a:xfrm>
            <a:off x="5444252" y="2433890"/>
            <a:ext cx="3044670" cy="369332"/>
            <a:chOff x="2033150" y="4376291"/>
            <a:chExt cx="1708933" cy="369332"/>
          </a:xfrm>
        </p:grpSpPr>
        <p:sp>
          <p:nvSpPr>
            <p:cNvPr id="43" name="TextBox 42">
              <a:extLst>
                <a:ext uri="{FF2B5EF4-FFF2-40B4-BE49-F238E27FC236}">
                  <a16:creationId xmlns:a16="http://schemas.microsoft.com/office/drawing/2014/main" id="{A8E4F018-0947-47EE-9E13-B0F68E6176D7}"/>
                </a:ext>
              </a:extLst>
            </p:cNvPr>
            <p:cNvSpPr txBox="1"/>
            <p:nvPr/>
          </p:nvSpPr>
          <p:spPr>
            <a:xfrm>
              <a:off x="2411202" y="4376291"/>
              <a:ext cx="1330881" cy="369332"/>
            </a:xfrm>
            <a:prstGeom prst="rect">
              <a:avLst/>
            </a:prstGeom>
            <a:noFill/>
          </p:spPr>
          <p:txBody>
            <a:bodyPr wrap="square" lIns="0" rIns="0" rtlCol="0">
              <a:spAutoFit/>
            </a:bodyPr>
            <a:lstStyle/>
            <a:p>
              <a:r>
                <a:rPr lang="en-US">
                  <a:latin typeface="Bradley Hand ITC" panose="03070402050302030203" pitchFamily="66" charset="0"/>
                </a:rPr>
                <a:t>Automated Drilling</a:t>
              </a:r>
            </a:p>
          </p:txBody>
        </p:sp>
        <p:cxnSp>
          <p:nvCxnSpPr>
            <p:cNvPr id="44" name="Straight Arrow Connector 43">
              <a:extLst>
                <a:ext uri="{FF2B5EF4-FFF2-40B4-BE49-F238E27FC236}">
                  <a16:creationId xmlns:a16="http://schemas.microsoft.com/office/drawing/2014/main" id="{34B21030-3A7E-4FAE-9A92-243FC3246388}"/>
                </a:ext>
              </a:extLst>
            </p:cNvPr>
            <p:cNvCxnSpPr>
              <a:cxnSpLocks/>
              <a:stCxn id="43" idx="1"/>
            </p:cNvCxnSpPr>
            <p:nvPr/>
          </p:nvCxnSpPr>
          <p:spPr>
            <a:xfrm flipH="1">
              <a:off x="2033150" y="4560957"/>
              <a:ext cx="378052" cy="184666"/>
            </a:xfrm>
            <a:prstGeom prst="straightConnector1">
              <a:avLst/>
            </a:prstGeom>
            <a:ln>
              <a:solidFill>
                <a:schemeClr val="tx1">
                  <a:lumMod val="75000"/>
                </a:schemeClr>
              </a:solidFill>
              <a:tailEnd type="oval" w="lg" len="lg"/>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612D4198-784F-402C-9AFF-A35AC54138BB}"/>
              </a:ext>
            </a:extLst>
          </p:cNvPr>
          <p:cNvGrpSpPr/>
          <p:nvPr/>
        </p:nvGrpSpPr>
        <p:grpSpPr>
          <a:xfrm>
            <a:off x="5444252" y="3122991"/>
            <a:ext cx="4041584" cy="689101"/>
            <a:chOff x="2080611" y="4047567"/>
            <a:chExt cx="2268488" cy="689101"/>
          </a:xfrm>
        </p:grpSpPr>
        <p:sp>
          <p:nvSpPr>
            <p:cNvPr id="51" name="TextBox 50">
              <a:extLst>
                <a:ext uri="{FF2B5EF4-FFF2-40B4-BE49-F238E27FC236}">
                  <a16:creationId xmlns:a16="http://schemas.microsoft.com/office/drawing/2014/main" id="{31834F04-DB63-4E5E-86C8-6BA04F542376}"/>
                </a:ext>
              </a:extLst>
            </p:cNvPr>
            <p:cNvSpPr txBox="1"/>
            <p:nvPr/>
          </p:nvSpPr>
          <p:spPr>
            <a:xfrm>
              <a:off x="2619747" y="4047567"/>
              <a:ext cx="1729352" cy="369332"/>
            </a:xfrm>
            <a:prstGeom prst="rect">
              <a:avLst/>
            </a:prstGeom>
            <a:noFill/>
          </p:spPr>
          <p:txBody>
            <a:bodyPr wrap="square" lIns="0" rIns="0" rtlCol="0">
              <a:spAutoFit/>
            </a:bodyPr>
            <a:lstStyle/>
            <a:p>
              <a:r>
                <a:rPr lang="en-US">
                  <a:latin typeface="Bradley Hand ITC" panose="03070402050302030203" pitchFamily="66" charset="0"/>
                </a:rPr>
                <a:t>Automated Manufacturing</a:t>
              </a:r>
            </a:p>
          </p:txBody>
        </p:sp>
        <p:cxnSp>
          <p:nvCxnSpPr>
            <p:cNvPr id="52" name="Straight Arrow Connector 51">
              <a:extLst>
                <a:ext uri="{FF2B5EF4-FFF2-40B4-BE49-F238E27FC236}">
                  <a16:creationId xmlns:a16="http://schemas.microsoft.com/office/drawing/2014/main" id="{A1164035-0C93-4FED-9D7C-51167CBD9C5D}"/>
                </a:ext>
              </a:extLst>
            </p:cNvPr>
            <p:cNvCxnSpPr>
              <a:cxnSpLocks/>
              <a:stCxn id="51" idx="1"/>
            </p:cNvCxnSpPr>
            <p:nvPr/>
          </p:nvCxnSpPr>
          <p:spPr>
            <a:xfrm flipH="1">
              <a:off x="2080611" y="4232233"/>
              <a:ext cx="539136" cy="504435"/>
            </a:xfrm>
            <a:prstGeom prst="straightConnector1">
              <a:avLst/>
            </a:prstGeom>
            <a:ln>
              <a:solidFill>
                <a:schemeClr val="tx1">
                  <a:lumMod val="60000"/>
                  <a:lumOff val="40000"/>
                </a:schemeClr>
              </a:solidFill>
              <a:tailEnd type="oval" w="lg" len="lg"/>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2AAA960A-ABD8-46AB-993D-6E97FBFF4A8C}"/>
              </a:ext>
            </a:extLst>
          </p:cNvPr>
          <p:cNvGrpSpPr/>
          <p:nvPr/>
        </p:nvGrpSpPr>
        <p:grpSpPr>
          <a:xfrm>
            <a:off x="2992937" y="4790105"/>
            <a:ext cx="2034964" cy="875570"/>
            <a:chOff x="2422323" y="3868525"/>
            <a:chExt cx="2034964" cy="875570"/>
          </a:xfrm>
        </p:grpSpPr>
        <p:sp>
          <p:nvSpPr>
            <p:cNvPr id="58" name="TextBox 57">
              <a:extLst>
                <a:ext uri="{FF2B5EF4-FFF2-40B4-BE49-F238E27FC236}">
                  <a16:creationId xmlns:a16="http://schemas.microsoft.com/office/drawing/2014/main" id="{AB217E57-E210-4AD9-A356-65C47BA31C78}"/>
                </a:ext>
              </a:extLst>
            </p:cNvPr>
            <p:cNvSpPr txBox="1"/>
            <p:nvPr/>
          </p:nvSpPr>
          <p:spPr>
            <a:xfrm>
              <a:off x="2422323" y="4374763"/>
              <a:ext cx="1277771" cy="369332"/>
            </a:xfrm>
            <a:prstGeom prst="rect">
              <a:avLst/>
            </a:prstGeom>
            <a:noFill/>
          </p:spPr>
          <p:txBody>
            <a:bodyPr wrap="square" lIns="0" rIns="0" rtlCol="0">
              <a:spAutoFit/>
            </a:bodyPr>
            <a:lstStyle/>
            <a:p>
              <a:r>
                <a:rPr lang="en-US" b="1">
                  <a:latin typeface="Bradley Hand ITC" panose="03070402050302030203" pitchFamily="66" charset="0"/>
                </a:rPr>
                <a:t>Scheduling</a:t>
              </a:r>
            </a:p>
          </p:txBody>
        </p:sp>
        <p:cxnSp>
          <p:nvCxnSpPr>
            <p:cNvPr id="59" name="Straight Arrow Connector 58">
              <a:extLst>
                <a:ext uri="{FF2B5EF4-FFF2-40B4-BE49-F238E27FC236}">
                  <a16:creationId xmlns:a16="http://schemas.microsoft.com/office/drawing/2014/main" id="{FCC6C82B-D1B2-441D-A7C7-1205F8BACFAE}"/>
                </a:ext>
              </a:extLst>
            </p:cNvPr>
            <p:cNvCxnSpPr>
              <a:cxnSpLocks/>
              <a:stCxn id="58" idx="3"/>
            </p:cNvCxnSpPr>
            <p:nvPr/>
          </p:nvCxnSpPr>
          <p:spPr>
            <a:xfrm flipV="1">
              <a:off x="3700094" y="3868525"/>
              <a:ext cx="757193" cy="690904"/>
            </a:xfrm>
            <a:prstGeom prst="straightConnector1">
              <a:avLst/>
            </a:prstGeom>
            <a:ln>
              <a:tailEnd type="oval" w="lg" len="lg"/>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B83F4B9E-097D-4863-8ADF-1AF1EDE5728C}"/>
              </a:ext>
            </a:extLst>
          </p:cNvPr>
          <p:cNvGrpSpPr/>
          <p:nvPr/>
        </p:nvGrpSpPr>
        <p:grpSpPr>
          <a:xfrm>
            <a:off x="5621679" y="4605439"/>
            <a:ext cx="3449597" cy="974618"/>
            <a:chOff x="2412885" y="3442281"/>
            <a:chExt cx="1936214" cy="974618"/>
          </a:xfrm>
        </p:grpSpPr>
        <p:sp>
          <p:nvSpPr>
            <p:cNvPr id="64" name="TextBox 63">
              <a:extLst>
                <a:ext uri="{FF2B5EF4-FFF2-40B4-BE49-F238E27FC236}">
                  <a16:creationId xmlns:a16="http://schemas.microsoft.com/office/drawing/2014/main" id="{4DB9B96A-9FBF-4AEF-96B8-602337118EF8}"/>
                </a:ext>
              </a:extLst>
            </p:cNvPr>
            <p:cNvSpPr txBox="1"/>
            <p:nvPr/>
          </p:nvSpPr>
          <p:spPr>
            <a:xfrm>
              <a:off x="2619747" y="4047567"/>
              <a:ext cx="1729352" cy="369332"/>
            </a:xfrm>
            <a:prstGeom prst="rect">
              <a:avLst/>
            </a:prstGeom>
            <a:noFill/>
          </p:spPr>
          <p:txBody>
            <a:bodyPr wrap="square" lIns="0" rIns="0" rtlCol="0">
              <a:spAutoFit/>
            </a:bodyPr>
            <a:lstStyle/>
            <a:p>
              <a:r>
                <a:rPr lang="en-US">
                  <a:latin typeface="Bradley Hand ITC" panose="03070402050302030203" pitchFamily="66" charset="0"/>
                </a:rPr>
                <a:t>Timetabling</a:t>
              </a:r>
            </a:p>
          </p:txBody>
        </p:sp>
        <p:cxnSp>
          <p:nvCxnSpPr>
            <p:cNvPr id="65" name="Straight Arrow Connector 64">
              <a:extLst>
                <a:ext uri="{FF2B5EF4-FFF2-40B4-BE49-F238E27FC236}">
                  <a16:creationId xmlns:a16="http://schemas.microsoft.com/office/drawing/2014/main" id="{AE430486-2E0D-4D1D-9F8B-90062C7480A2}"/>
                </a:ext>
              </a:extLst>
            </p:cNvPr>
            <p:cNvCxnSpPr>
              <a:cxnSpLocks/>
              <a:stCxn id="64" idx="1"/>
            </p:cNvCxnSpPr>
            <p:nvPr/>
          </p:nvCxnSpPr>
          <p:spPr>
            <a:xfrm flipH="1" flipV="1">
              <a:off x="2412885" y="3442281"/>
              <a:ext cx="206862" cy="789952"/>
            </a:xfrm>
            <a:prstGeom prst="straightConnector1">
              <a:avLst/>
            </a:prstGeom>
            <a:ln>
              <a:solidFill>
                <a:schemeClr val="tx1">
                  <a:lumMod val="40000"/>
                  <a:lumOff val="60000"/>
                </a:schemeClr>
              </a:solidFill>
              <a:tailEnd type="oval" w="lg" len="lg"/>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83EE5510-7698-4B44-BBF3-A75861AD3AEF}"/>
              </a:ext>
            </a:extLst>
          </p:cNvPr>
          <p:cNvGrpSpPr/>
          <p:nvPr/>
        </p:nvGrpSpPr>
        <p:grpSpPr>
          <a:xfrm>
            <a:off x="6306107" y="4298603"/>
            <a:ext cx="3860800" cy="369332"/>
            <a:chOff x="2182083" y="4047567"/>
            <a:chExt cx="2167016" cy="369332"/>
          </a:xfrm>
        </p:grpSpPr>
        <p:sp>
          <p:nvSpPr>
            <p:cNvPr id="68" name="TextBox 67">
              <a:extLst>
                <a:ext uri="{FF2B5EF4-FFF2-40B4-BE49-F238E27FC236}">
                  <a16:creationId xmlns:a16="http://schemas.microsoft.com/office/drawing/2014/main" id="{DBB60EE9-45D0-4C00-BFE6-9DF2AEFA535E}"/>
                </a:ext>
              </a:extLst>
            </p:cNvPr>
            <p:cNvSpPr txBox="1"/>
            <p:nvPr/>
          </p:nvSpPr>
          <p:spPr>
            <a:xfrm>
              <a:off x="2619747" y="4047567"/>
              <a:ext cx="1729352" cy="369332"/>
            </a:xfrm>
            <a:prstGeom prst="rect">
              <a:avLst/>
            </a:prstGeom>
            <a:noFill/>
          </p:spPr>
          <p:txBody>
            <a:bodyPr wrap="square" lIns="0" rIns="0" rtlCol="0">
              <a:spAutoFit/>
            </a:bodyPr>
            <a:lstStyle/>
            <a:p>
              <a:r>
                <a:rPr lang="en-US">
                  <a:latin typeface="Bradley Hand ITC" panose="03070402050302030203" pitchFamily="66" charset="0"/>
                </a:rPr>
                <a:t>Project Management</a:t>
              </a:r>
            </a:p>
          </p:txBody>
        </p:sp>
        <p:cxnSp>
          <p:nvCxnSpPr>
            <p:cNvPr id="69" name="Straight Arrow Connector 68">
              <a:extLst>
                <a:ext uri="{FF2B5EF4-FFF2-40B4-BE49-F238E27FC236}">
                  <a16:creationId xmlns:a16="http://schemas.microsoft.com/office/drawing/2014/main" id="{5C291AE6-CBBB-4A57-8BC3-A2FF9B9CE4B7}"/>
                </a:ext>
              </a:extLst>
            </p:cNvPr>
            <p:cNvCxnSpPr>
              <a:cxnSpLocks/>
              <a:stCxn id="68" idx="1"/>
            </p:cNvCxnSpPr>
            <p:nvPr/>
          </p:nvCxnSpPr>
          <p:spPr>
            <a:xfrm flipH="1">
              <a:off x="2182083" y="4232233"/>
              <a:ext cx="437664" cy="184666"/>
            </a:xfrm>
            <a:prstGeom prst="straightConnector1">
              <a:avLst/>
            </a:prstGeom>
            <a:ln>
              <a:solidFill>
                <a:schemeClr val="tx1">
                  <a:lumMod val="40000"/>
                  <a:lumOff val="60000"/>
                </a:schemeClr>
              </a:solidFill>
              <a:tailEnd type="oval" w="lg" len="lg"/>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572460D4-A8C6-4B56-941E-D51F2C0BB8D1}"/>
              </a:ext>
            </a:extLst>
          </p:cNvPr>
          <p:cNvSpPr txBox="1"/>
          <p:nvPr/>
        </p:nvSpPr>
        <p:spPr>
          <a:xfrm>
            <a:off x="345688" y="6196104"/>
            <a:ext cx="959562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tx1">
                    <a:lumMod val="75000"/>
                  </a:schemeClr>
                </a:solidFill>
                <a:latin typeface="Abadi Extra Light" panose="020B0604020202020204" pitchFamily="34" charset="0"/>
                <a:cs typeface="Arial"/>
              </a:rPr>
              <a:t>The different forms of problems that involve organizing activity to achieve efficiency, timeliness and cost reduction</a:t>
            </a: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D56BD7A9-D04C-4F39-B032-C57A7B513B18}"/>
                  </a:ext>
                </a:extLst>
              </p14:cNvPr>
              <p14:cNvContentPartPr/>
              <p14:nvPr/>
            </p14:nvContentPartPr>
            <p14:xfrm>
              <a:off x="2669282" y="2308191"/>
              <a:ext cx="360" cy="360"/>
            </p14:xfrm>
          </p:contentPart>
        </mc:Choice>
        <mc:Fallback xmlns="">
          <p:pic>
            <p:nvPicPr>
              <p:cNvPr id="2" name="Ink 1">
                <a:extLst>
                  <a:ext uri="{FF2B5EF4-FFF2-40B4-BE49-F238E27FC236}">
                    <a16:creationId xmlns:a16="http://schemas.microsoft.com/office/drawing/2014/main" id="{D56BD7A9-D04C-4F39-B032-C57A7B513B18}"/>
                  </a:ext>
                </a:extLst>
              </p:cNvPr>
              <p:cNvPicPr/>
              <p:nvPr/>
            </p:nvPicPr>
            <p:blipFill>
              <a:blip r:embed="rId4"/>
              <a:stretch>
                <a:fillRect/>
              </a:stretch>
            </p:blipFill>
            <p:spPr>
              <a:xfrm>
                <a:off x="2664962" y="2303871"/>
                <a:ext cx="9000" cy="9000"/>
              </a:xfrm>
              <a:prstGeom prst="rect">
                <a:avLst/>
              </a:prstGeom>
            </p:spPr>
          </p:pic>
        </mc:Fallback>
      </mc:AlternateContent>
    </p:spTree>
    <p:extLst>
      <p:ext uri="{BB962C8B-B14F-4D97-AF65-F5344CB8AC3E}">
        <p14:creationId xmlns:p14="http://schemas.microsoft.com/office/powerpoint/2010/main" val="132056462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11268E-F285-4B6F-82F5-D36BFEE42F29}"/>
              </a:ext>
            </a:extLst>
          </p:cNvPr>
          <p:cNvSpPr>
            <a:spLocks noGrp="1"/>
          </p:cNvSpPr>
          <p:nvPr>
            <p:ph type="title"/>
          </p:nvPr>
        </p:nvSpPr>
        <p:spPr/>
        <p:txBody>
          <a:bodyPr/>
          <a:lstStyle/>
          <a:p>
            <a:r>
              <a:rPr lang="en-US"/>
              <a:t>Planning vs Scheduling: What, When, How?</a:t>
            </a:r>
          </a:p>
        </p:txBody>
      </p:sp>
      <p:sp>
        <p:nvSpPr>
          <p:cNvPr id="3" name="Rectangle: Rounded Corners 2">
            <a:extLst>
              <a:ext uri="{FF2B5EF4-FFF2-40B4-BE49-F238E27FC236}">
                <a16:creationId xmlns:a16="http://schemas.microsoft.com/office/drawing/2014/main" id="{6F212BD2-C840-401A-985B-441B929DF89C}"/>
              </a:ext>
            </a:extLst>
          </p:cNvPr>
          <p:cNvSpPr/>
          <p:nvPr/>
        </p:nvSpPr>
        <p:spPr>
          <a:xfrm>
            <a:off x="4168581" y="2598347"/>
            <a:ext cx="5985898" cy="2774731"/>
          </a:xfrm>
          <a:custGeom>
            <a:avLst/>
            <a:gdLst>
              <a:gd name="connsiteX0" fmla="*/ 0 w 5985898"/>
              <a:gd name="connsiteY0" fmla="*/ 462464 h 2774731"/>
              <a:gd name="connsiteX1" fmla="*/ 462464 w 5985898"/>
              <a:gd name="connsiteY1" fmla="*/ 0 h 2774731"/>
              <a:gd name="connsiteX2" fmla="*/ 993866 w 5985898"/>
              <a:gd name="connsiteY2" fmla="*/ 0 h 2774731"/>
              <a:gd name="connsiteX3" fmla="*/ 1677097 w 5985898"/>
              <a:gd name="connsiteY3" fmla="*/ 0 h 2774731"/>
              <a:gd name="connsiteX4" fmla="*/ 2157889 w 5985898"/>
              <a:gd name="connsiteY4" fmla="*/ 0 h 2774731"/>
              <a:gd name="connsiteX5" fmla="*/ 2841120 w 5985898"/>
              <a:gd name="connsiteY5" fmla="*/ 0 h 2774731"/>
              <a:gd name="connsiteX6" fmla="*/ 3473741 w 5985898"/>
              <a:gd name="connsiteY6" fmla="*/ 0 h 2774731"/>
              <a:gd name="connsiteX7" fmla="*/ 4156972 w 5985898"/>
              <a:gd name="connsiteY7" fmla="*/ 0 h 2774731"/>
              <a:gd name="connsiteX8" fmla="*/ 4688374 w 5985898"/>
              <a:gd name="connsiteY8" fmla="*/ 0 h 2774731"/>
              <a:gd name="connsiteX9" fmla="*/ 5523434 w 5985898"/>
              <a:gd name="connsiteY9" fmla="*/ 0 h 2774731"/>
              <a:gd name="connsiteX10" fmla="*/ 5985898 w 5985898"/>
              <a:gd name="connsiteY10" fmla="*/ 462464 h 2774731"/>
              <a:gd name="connsiteX11" fmla="*/ 5985898 w 5985898"/>
              <a:gd name="connsiteY11" fmla="*/ 1060567 h 2774731"/>
              <a:gd name="connsiteX12" fmla="*/ 5985898 w 5985898"/>
              <a:gd name="connsiteY12" fmla="*/ 1695666 h 2774731"/>
              <a:gd name="connsiteX13" fmla="*/ 5985898 w 5985898"/>
              <a:gd name="connsiteY13" fmla="*/ 2312267 h 2774731"/>
              <a:gd name="connsiteX14" fmla="*/ 5523434 w 5985898"/>
              <a:gd name="connsiteY14" fmla="*/ 2774731 h 2774731"/>
              <a:gd name="connsiteX15" fmla="*/ 4789593 w 5985898"/>
              <a:gd name="connsiteY15" fmla="*/ 2774731 h 2774731"/>
              <a:gd name="connsiteX16" fmla="*/ 4207582 w 5985898"/>
              <a:gd name="connsiteY16" fmla="*/ 2774731 h 2774731"/>
              <a:gd name="connsiteX17" fmla="*/ 3473741 w 5985898"/>
              <a:gd name="connsiteY17" fmla="*/ 2774731 h 2774731"/>
              <a:gd name="connsiteX18" fmla="*/ 2739901 w 5985898"/>
              <a:gd name="connsiteY18" fmla="*/ 2774731 h 2774731"/>
              <a:gd name="connsiteX19" fmla="*/ 2107279 w 5985898"/>
              <a:gd name="connsiteY19" fmla="*/ 2774731 h 2774731"/>
              <a:gd name="connsiteX20" fmla="*/ 1424048 w 5985898"/>
              <a:gd name="connsiteY20" fmla="*/ 2774731 h 2774731"/>
              <a:gd name="connsiteX21" fmla="*/ 462464 w 5985898"/>
              <a:gd name="connsiteY21" fmla="*/ 2774731 h 2774731"/>
              <a:gd name="connsiteX22" fmla="*/ 0 w 5985898"/>
              <a:gd name="connsiteY22" fmla="*/ 2312267 h 2774731"/>
              <a:gd name="connsiteX23" fmla="*/ 0 w 5985898"/>
              <a:gd name="connsiteY23" fmla="*/ 1658670 h 2774731"/>
              <a:gd name="connsiteX24" fmla="*/ 0 w 5985898"/>
              <a:gd name="connsiteY24" fmla="*/ 1042069 h 2774731"/>
              <a:gd name="connsiteX25" fmla="*/ 0 w 5985898"/>
              <a:gd name="connsiteY25" fmla="*/ 462464 h 2774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85898" h="2774731" fill="none" extrusionOk="0">
                <a:moveTo>
                  <a:pt x="0" y="462464"/>
                </a:moveTo>
                <a:cubicBezTo>
                  <a:pt x="-48397" y="207569"/>
                  <a:pt x="208534" y="-57933"/>
                  <a:pt x="462464" y="0"/>
                </a:cubicBezTo>
                <a:cubicBezTo>
                  <a:pt x="680865" y="-3295"/>
                  <a:pt x="762353" y="-18999"/>
                  <a:pt x="993866" y="0"/>
                </a:cubicBezTo>
                <a:cubicBezTo>
                  <a:pt x="1225379" y="18999"/>
                  <a:pt x="1377762" y="-2386"/>
                  <a:pt x="1677097" y="0"/>
                </a:cubicBezTo>
                <a:cubicBezTo>
                  <a:pt x="1976432" y="2386"/>
                  <a:pt x="2061151" y="19838"/>
                  <a:pt x="2157889" y="0"/>
                </a:cubicBezTo>
                <a:cubicBezTo>
                  <a:pt x="2254627" y="-19838"/>
                  <a:pt x="2526085" y="9235"/>
                  <a:pt x="2841120" y="0"/>
                </a:cubicBezTo>
                <a:cubicBezTo>
                  <a:pt x="3156155" y="-9235"/>
                  <a:pt x="3281024" y="-12880"/>
                  <a:pt x="3473741" y="0"/>
                </a:cubicBezTo>
                <a:cubicBezTo>
                  <a:pt x="3666458" y="12880"/>
                  <a:pt x="3967737" y="-8436"/>
                  <a:pt x="4156972" y="0"/>
                </a:cubicBezTo>
                <a:cubicBezTo>
                  <a:pt x="4346207" y="8436"/>
                  <a:pt x="4445554" y="581"/>
                  <a:pt x="4688374" y="0"/>
                </a:cubicBezTo>
                <a:cubicBezTo>
                  <a:pt x="4931194" y="-581"/>
                  <a:pt x="5112298" y="-14837"/>
                  <a:pt x="5523434" y="0"/>
                </a:cubicBezTo>
                <a:cubicBezTo>
                  <a:pt x="5813120" y="-36042"/>
                  <a:pt x="5954896" y="177227"/>
                  <a:pt x="5985898" y="462464"/>
                </a:cubicBezTo>
                <a:cubicBezTo>
                  <a:pt x="5962328" y="615045"/>
                  <a:pt x="5961154" y="764558"/>
                  <a:pt x="5985898" y="1060567"/>
                </a:cubicBezTo>
                <a:cubicBezTo>
                  <a:pt x="6010642" y="1356576"/>
                  <a:pt x="5960891" y="1517788"/>
                  <a:pt x="5985898" y="1695666"/>
                </a:cubicBezTo>
                <a:cubicBezTo>
                  <a:pt x="6010905" y="1873544"/>
                  <a:pt x="5984060" y="2183185"/>
                  <a:pt x="5985898" y="2312267"/>
                </a:cubicBezTo>
                <a:cubicBezTo>
                  <a:pt x="5965756" y="2529479"/>
                  <a:pt x="5748073" y="2733377"/>
                  <a:pt x="5523434" y="2774731"/>
                </a:cubicBezTo>
                <a:cubicBezTo>
                  <a:pt x="5160217" y="2785701"/>
                  <a:pt x="5143537" y="2768149"/>
                  <a:pt x="4789593" y="2774731"/>
                </a:cubicBezTo>
                <a:cubicBezTo>
                  <a:pt x="4435649" y="2781313"/>
                  <a:pt x="4460953" y="2752982"/>
                  <a:pt x="4207582" y="2774731"/>
                </a:cubicBezTo>
                <a:cubicBezTo>
                  <a:pt x="3954211" y="2796480"/>
                  <a:pt x="3751967" y="2804911"/>
                  <a:pt x="3473741" y="2774731"/>
                </a:cubicBezTo>
                <a:cubicBezTo>
                  <a:pt x="3195515" y="2744551"/>
                  <a:pt x="3061740" y="2763924"/>
                  <a:pt x="2739901" y="2774731"/>
                </a:cubicBezTo>
                <a:cubicBezTo>
                  <a:pt x="2418062" y="2785538"/>
                  <a:pt x="2411973" y="2745560"/>
                  <a:pt x="2107279" y="2774731"/>
                </a:cubicBezTo>
                <a:cubicBezTo>
                  <a:pt x="1802585" y="2803902"/>
                  <a:pt x="1632935" y="2749986"/>
                  <a:pt x="1424048" y="2774731"/>
                </a:cubicBezTo>
                <a:cubicBezTo>
                  <a:pt x="1215161" y="2799476"/>
                  <a:pt x="678550" y="2810694"/>
                  <a:pt x="462464" y="2774731"/>
                </a:cubicBezTo>
                <a:cubicBezTo>
                  <a:pt x="160550" y="2771156"/>
                  <a:pt x="-22365" y="2592848"/>
                  <a:pt x="0" y="2312267"/>
                </a:cubicBezTo>
                <a:cubicBezTo>
                  <a:pt x="-8976" y="1991892"/>
                  <a:pt x="21879" y="1945820"/>
                  <a:pt x="0" y="1658670"/>
                </a:cubicBezTo>
                <a:cubicBezTo>
                  <a:pt x="-21879" y="1371520"/>
                  <a:pt x="25625" y="1198010"/>
                  <a:pt x="0" y="1042069"/>
                </a:cubicBezTo>
                <a:cubicBezTo>
                  <a:pt x="-25625" y="886128"/>
                  <a:pt x="24961" y="734095"/>
                  <a:pt x="0" y="462464"/>
                </a:cubicBezTo>
                <a:close/>
              </a:path>
              <a:path w="5985898" h="2774731" stroke="0" extrusionOk="0">
                <a:moveTo>
                  <a:pt x="0" y="462464"/>
                </a:moveTo>
                <a:cubicBezTo>
                  <a:pt x="6761" y="216618"/>
                  <a:pt x="202678" y="5343"/>
                  <a:pt x="462464" y="0"/>
                </a:cubicBezTo>
                <a:cubicBezTo>
                  <a:pt x="684814" y="-18740"/>
                  <a:pt x="787674" y="-20626"/>
                  <a:pt x="1095085" y="0"/>
                </a:cubicBezTo>
                <a:cubicBezTo>
                  <a:pt x="1402496" y="20626"/>
                  <a:pt x="1367279" y="-10564"/>
                  <a:pt x="1575877" y="0"/>
                </a:cubicBezTo>
                <a:cubicBezTo>
                  <a:pt x="1784475" y="10564"/>
                  <a:pt x="2066911" y="-26166"/>
                  <a:pt x="2309718" y="0"/>
                </a:cubicBezTo>
                <a:cubicBezTo>
                  <a:pt x="2552525" y="26166"/>
                  <a:pt x="2754660" y="7084"/>
                  <a:pt x="2992949" y="0"/>
                </a:cubicBezTo>
                <a:cubicBezTo>
                  <a:pt x="3231238" y="-7084"/>
                  <a:pt x="3253989" y="-8346"/>
                  <a:pt x="3473741" y="0"/>
                </a:cubicBezTo>
                <a:cubicBezTo>
                  <a:pt x="3693493" y="8346"/>
                  <a:pt x="3783274" y="13288"/>
                  <a:pt x="4005143" y="0"/>
                </a:cubicBezTo>
                <a:cubicBezTo>
                  <a:pt x="4227012" y="-13288"/>
                  <a:pt x="4362437" y="16203"/>
                  <a:pt x="4485935" y="0"/>
                </a:cubicBezTo>
                <a:cubicBezTo>
                  <a:pt x="4609433" y="-16203"/>
                  <a:pt x="5235022" y="29097"/>
                  <a:pt x="5523434" y="0"/>
                </a:cubicBezTo>
                <a:cubicBezTo>
                  <a:pt x="5767540" y="26960"/>
                  <a:pt x="5954783" y="157936"/>
                  <a:pt x="5985898" y="462464"/>
                </a:cubicBezTo>
                <a:cubicBezTo>
                  <a:pt x="6003516" y="706736"/>
                  <a:pt x="6012532" y="849146"/>
                  <a:pt x="5985898" y="1060567"/>
                </a:cubicBezTo>
                <a:cubicBezTo>
                  <a:pt x="5959264" y="1271988"/>
                  <a:pt x="5967577" y="1362991"/>
                  <a:pt x="5985898" y="1658670"/>
                </a:cubicBezTo>
                <a:cubicBezTo>
                  <a:pt x="6004219" y="1954349"/>
                  <a:pt x="5976586" y="2147440"/>
                  <a:pt x="5985898" y="2312267"/>
                </a:cubicBezTo>
                <a:cubicBezTo>
                  <a:pt x="6019088" y="2529056"/>
                  <a:pt x="5824178" y="2735220"/>
                  <a:pt x="5523434" y="2774731"/>
                </a:cubicBezTo>
                <a:cubicBezTo>
                  <a:pt x="5267743" y="2774970"/>
                  <a:pt x="5055218" y="2795240"/>
                  <a:pt x="4789593" y="2774731"/>
                </a:cubicBezTo>
                <a:cubicBezTo>
                  <a:pt x="4523968" y="2754222"/>
                  <a:pt x="4422781" y="2787000"/>
                  <a:pt x="4207582" y="2774731"/>
                </a:cubicBezTo>
                <a:cubicBezTo>
                  <a:pt x="3992383" y="2762462"/>
                  <a:pt x="3908667" y="2801653"/>
                  <a:pt x="3625570" y="2774731"/>
                </a:cubicBezTo>
                <a:cubicBezTo>
                  <a:pt x="3342473" y="2747809"/>
                  <a:pt x="3258013" y="2792397"/>
                  <a:pt x="3094168" y="2774731"/>
                </a:cubicBezTo>
                <a:cubicBezTo>
                  <a:pt x="2930323" y="2757065"/>
                  <a:pt x="2834783" y="2757090"/>
                  <a:pt x="2613376" y="2774731"/>
                </a:cubicBezTo>
                <a:cubicBezTo>
                  <a:pt x="2391969" y="2792372"/>
                  <a:pt x="2049581" y="2810449"/>
                  <a:pt x="1879536" y="2774731"/>
                </a:cubicBezTo>
                <a:cubicBezTo>
                  <a:pt x="1709491" y="2739013"/>
                  <a:pt x="1495791" y="2808723"/>
                  <a:pt x="1145695" y="2774731"/>
                </a:cubicBezTo>
                <a:cubicBezTo>
                  <a:pt x="795599" y="2740739"/>
                  <a:pt x="609846" y="2751145"/>
                  <a:pt x="462464" y="2774731"/>
                </a:cubicBezTo>
                <a:cubicBezTo>
                  <a:pt x="230812" y="2785597"/>
                  <a:pt x="13535" y="2576327"/>
                  <a:pt x="0" y="2312267"/>
                </a:cubicBezTo>
                <a:cubicBezTo>
                  <a:pt x="-20391" y="2034288"/>
                  <a:pt x="-11966" y="1819770"/>
                  <a:pt x="0" y="1695666"/>
                </a:cubicBezTo>
                <a:cubicBezTo>
                  <a:pt x="11966" y="1571562"/>
                  <a:pt x="9212" y="1190869"/>
                  <a:pt x="0" y="1042069"/>
                </a:cubicBezTo>
                <a:cubicBezTo>
                  <a:pt x="-9212" y="893269"/>
                  <a:pt x="-8711" y="659066"/>
                  <a:pt x="0" y="462464"/>
                </a:cubicBezTo>
                <a:close/>
              </a:path>
            </a:pathLst>
          </a:custGeom>
          <a:solidFill>
            <a:srgbClr val="1683FB"/>
          </a:solidFill>
          <a:ln>
            <a:solidFill>
              <a:schemeClr val="tx1"/>
            </a:solidFill>
            <a:extLst>
              <a:ext uri="{C807C97D-BFC1-408E-A445-0C87EB9F89A2}">
                <ask:lineSketchStyleProps xmlns:ask="http://schemas.microsoft.com/office/drawing/2018/sketchyshapes" sd="43429543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400">
                <a:solidFill>
                  <a:schemeClr val="bg1"/>
                </a:solidFill>
              </a:rPr>
              <a:t>Scheduling</a:t>
            </a:r>
          </a:p>
        </p:txBody>
      </p:sp>
      <p:sp>
        <p:nvSpPr>
          <p:cNvPr id="7" name="Rectangle: Rounded Corners 6">
            <a:extLst>
              <a:ext uri="{FF2B5EF4-FFF2-40B4-BE49-F238E27FC236}">
                <a16:creationId xmlns:a16="http://schemas.microsoft.com/office/drawing/2014/main" id="{892A67AC-F88C-430E-9BAE-B8B0B3C225EC}"/>
              </a:ext>
            </a:extLst>
          </p:cNvPr>
          <p:cNvSpPr/>
          <p:nvPr/>
        </p:nvSpPr>
        <p:spPr>
          <a:xfrm>
            <a:off x="1283461" y="1894720"/>
            <a:ext cx="8618482" cy="2774731"/>
          </a:xfrm>
          <a:custGeom>
            <a:avLst/>
            <a:gdLst>
              <a:gd name="connsiteX0" fmla="*/ 0 w 8618482"/>
              <a:gd name="connsiteY0" fmla="*/ 462464 h 2774731"/>
              <a:gd name="connsiteX1" fmla="*/ 462464 w 8618482"/>
              <a:gd name="connsiteY1" fmla="*/ 0 h 2774731"/>
              <a:gd name="connsiteX2" fmla="*/ 823469 w 8618482"/>
              <a:gd name="connsiteY2" fmla="*/ 0 h 2774731"/>
              <a:gd name="connsiteX3" fmla="*/ 1569152 w 8618482"/>
              <a:gd name="connsiteY3" fmla="*/ 0 h 2774731"/>
              <a:gd name="connsiteX4" fmla="*/ 2314835 w 8618482"/>
              <a:gd name="connsiteY4" fmla="*/ 0 h 2774731"/>
              <a:gd name="connsiteX5" fmla="*/ 2829711 w 8618482"/>
              <a:gd name="connsiteY5" fmla="*/ 0 h 2774731"/>
              <a:gd name="connsiteX6" fmla="*/ 3575394 w 8618482"/>
              <a:gd name="connsiteY6" fmla="*/ 0 h 2774731"/>
              <a:gd name="connsiteX7" fmla="*/ 4321077 w 8618482"/>
              <a:gd name="connsiteY7" fmla="*/ 0 h 2774731"/>
              <a:gd name="connsiteX8" fmla="*/ 4912889 w 8618482"/>
              <a:gd name="connsiteY8" fmla="*/ 0 h 2774731"/>
              <a:gd name="connsiteX9" fmla="*/ 5581636 w 8618482"/>
              <a:gd name="connsiteY9" fmla="*/ 0 h 2774731"/>
              <a:gd name="connsiteX10" fmla="*/ 6173448 w 8618482"/>
              <a:gd name="connsiteY10" fmla="*/ 0 h 2774731"/>
              <a:gd name="connsiteX11" fmla="*/ 6688325 w 8618482"/>
              <a:gd name="connsiteY11" fmla="*/ 0 h 2774731"/>
              <a:gd name="connsiteX12" fmla="*/ 7049330 w 8618482"/>
              <a:gd name="connsiteY12" fmla="*/ 0 h 2774731"/>
              <a:gd name="connsiteX13" fmla="*/ 7564206 w 8618482"/>
              <a:gd name="connsiteY13" fmla="*/ 0 h 2774731"/>
              <a:gd name="connsiteX14" fmla="*/ 8156018 w 8618482"/>
              <a:gd name="connsiteY14" fmla="*/ 0 h 2774731"/>
              <a:gd name="connsiteX15" fmla="*/ 8618482 w 8618482"/>
              <a:gd name="connsiteY15" fmla="*/ 462464 h 2774731"/>
              <a:gd name="connsiteX16" fmla="*/ 8618482 w 8618482"/>
              <a:gd name="connsiteY16" fmla="*/ 906417 h 2774731"/>
              <a:gd name="connsiteX17" fmla="*/ 8618482 w 8618482"/>
              <a:gd name="connsiteY17" fmla="*/ 1405864 h 2774731"/>
              <a:gd name="connsiteX18" fmla="*/ 8618482 w 8618482"/>
              <a:gd name="connsiteY18" fmla="*/ 1831318 h 2774731"/>
              <a:gd name="connsiteX19" fmla="*/ 8618482 w 8618482"/>
              <a:gd name="connsiteY19" fmla="*/ 2312267 h 2774731"/>
              <a:gd name="connsiteX20" fmla="*/ 8156018 w 8618482"/>
              <a:gd name="connsiteY20" fmla="*/ 2774731 h 2774731"/>
              <a:gd name="connsiteX21" fmla="*/ 7795013 w 8618482"/>
              <a:gd name="connsiteY21" fmla="*/ 2774731 h 2774731"/>
              <a:gd name="connsiteX22" fmla="*/ 7203201 w 8618482"/>
              <a:gd name="connsiteY22" fmla="*/ 2774731 h 2774731"/>
              <a:gd name="connsiteX23" fmla="*/ 6534454 w 8618482"/>
              <a:gd name="connsiteY23" fmla="*/ 2774731 h 2774731"/>
              <a:gd name="connsiteX24" fmla="*/ 6173448 w 8618482"/>
              <a:gd name="connsiteY24" fmla="*/ 2774731 h 2774731"/>
              <a:gd name="connsiteX25" fmla="*/ 5504701 w 8618482"/>
              <a:gd name="connsiteY25" fmla="*/ 2774731 h 2774731"/>
              <a:gd name="connsiteX26" fmla="*/ 4835954 w 8618482"/>
              <a:gd name="connsiteY26" fmla="*/ 2774731 h 2774731"/>
              <a:gd name="connsiteX27" fmla="*/ 4090271 w 8618482"/>
              <a:gd name="connsiteY27" fmla="*/ 2774731 h 2774731"/>
              <a:gd name="connsiteX28" fmla="*/ 3498459 w 8618482"/>
              <a:gd name="connsiteY28" fmla="*/ 2774731 h 2774731"/>
              <a:gd name="connsiteX29" fmla="*/ 2906647 w 8618482"/>
              <a:gd name="connsiteY29" fmla="*/ 2774731 h 2774731"/>
              <a:gd name="connsiteX30" fmla="*/ 2314835 w 8618482"/>
              <a:gd name="connsiteY30" fmla="*/ 2774731 h 2774731"/>
              <a:gd name="connsiteX31" fmla="*/ 1876894 w 8618482"/>
              <a:gd name="connsiteY31" fmla="*/ 2774731 h 2774731"/>
              <a:gd name="connsiteX32" fmla="*/ 1515889 w 8618482"/>
              <a:gd name="connsiteY32" fmla="*/ 2774731 h 2774731"/>
              <a:gd name="connsiteX33" fmla="*/ 1077948 w 8618482"/>
              <a:gd name="connsiteY33" fmla="*/ 2774731 h 2774731"/>
              <a:gd name="connsiteX34" fmla="*/ 462464 w 8618482"/>
              <a:gd name="connsiteY34" fmla="*/ 2774731 h 2774731"/>
              <a:gd name="connsiteX35" fmla="*/ 0 w 8618482"/>
              <a:gd name="connsiteY35" fmla="*/ 2312267 h 2774731"/>
              <a:gd name="connsiteX36" fmla="*/ 0 w 8618482"/>
              <a:gd name="connsiteY36" fmla="*/ 1849816 h 2774731"/>
              <a:gd name="connsiteX37" fmla="*/ 0 w 8618482"/>
              <a:gd name="connsiteY37" fmla="*/ 1442860 h 2774731"/>
              <a:gd name="connsiteX38" fmla="*/ 0 w 8618482"/>
              <a:gd name="connsiteY38" fmla="*/ 943413 h 2774731"/>
              <a:gd name="connsiteX39" fmla="*/ 0 w 8618482"/>
              <a:gd name="connsiteY39" fmla="*/ 462464 h 2774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618482" h="2774731" fill="none" extrusionOk="0">
                <a:moveTo>
                  <a:pt x="0" y="462464"/>
                </a:moveTo>
                <a:cubicBezTo>
                  <a:pt x="-37605" y="263584"/>
                  <a:pt x="210015" y="-60856"/>
                  <a:pt x="462464" y="0"/>
                </a:cubicBezTo>
                <a:cubicBezTo>
                  <a:pt x="610107" y="-3765"/>
                  <a:pt x="704399" y="2312"/>
                  <a:pt x="823469" y="0"/>
                </a:cubicBezTo>
                <a:cubicBezTo>
                  <a:pt x="942540" y="-2312"/>
                  <a:pt x="1348298" y="19175"/>
                  <a:pt x="1569152" y="0"/>
                </a:cubicBezTo>
                <a:cubicBezTo>
                  <a:pt x="1790006" y="-19175"/>
                  <a:pt x="1978967" y="76613"/>
                  <a:pt x="2314835" y="0"/>
                </a:cubicBezTo>
                <a:cubicBezTo>
                  <a:pt x="2650703" y="-76613"/>
                  <a:pt x="2620058" y="32825"/>
                  <a:pt x="2829711" y="0"/>
                </a:cubicBezTo>
                <a:cubicBezTo>
                  <a:pt x="3039364" y="-32825"/>
                  <a:pt x="3330509" y="73978"/>
                  <a:pt x="3575394" y="0"/>
                </a:cubicBezTo>
                <a:cubicBezTo>
                  <a:pt x="3820279" y="-73978"/>
                  <a:pt x="4064397" y="3806"/>
                  <a:pt x="4321077" y="0"/>
                </a:cubicBezTo>
                <a:cubicBezTo>
                  <a:pt x="4577757" y="-3806"/>
                  <a:pt x="4786564" y="69133"/>
                  <a:pt x="4912889" y="0"/>
                </a:cubicBezTo>
                <a:cubicBezTo>
                  <a:pt x="5039214" y="-69133"/>
                  <a:pt x="5394841" y="42883"/>
                  <a:pt x="5581636" y="0"/>
                </a:cubicBezTo>
                <a:cubicBezTo>
                  <a:pt x="5768431" y="-42883"/>
                  <a:pt x="5898827" y="30294"/>
                  <a:pt x="6173448" y="0"/>
                </a:cubicBezTo>
                <a:cubicBezTo>
                  <a:pt x="6448069" y="-30294"/>
                  <a:pt x="6532715" y="14782"/>
                  <a:pt x="6688325" y="0"/>
                </a:cubicBezTo>
                <a:cubicBezTo>
                  <a:pt x="6843935" y="-14782"/>
                  <a:pt x="6933764" y="22430"/>
                  <a:pt x="7049330" y="0"/>
                </a:cubicBezTo>
                <a:cubicBezTo>
                  <a:pt x="7164897" y="-22430"/>
                  <a:pt x="7330638" y="60890"/>
                  <a:pt x="7564206" y="0"/>
                </a:cubicBezTo>
                <a:cubicBezTo>
                  <a:pt x="7797774" y="-60890"/>
                  <a:pt x="7862442" y="11431"/>
                  <a:pt x="8156018" y="0"/>
                </a:cubicBezTo>
                <a:cubicBezTo>
                  <a:pt x="8401242" y="-281"/>
                  <a:pt x="8611857" y="203767"/>
                  <a:pt x="8618482" y="462464"/>
                </a:cubicBezTo>
                <a:cubicBezTo>
                  <a:pt x="8661438" y="595609"/>
                  <a:pt x="8599521" y="776906"/>
                  <a:pt x="8618482" y="906417"/>
                </a:cubicBezTo>
                <a:cubicBezTo>
                  <a:pt x="8637443" y="1035928"/>
                  <a:pt x="8565800" y="1305288"/>
                  <a:pt x="8618482" y="1405864"/>
                </a:cubicBezTo>
                <a:cubicBezTo>
                  <a:pt x="8671164" y="1506440"/>
                  <a:pt x="8571657" y="1734230"/>
                  <a:pt x="8618482" y="1831318"/>
                </a:cubicBezTo>
                <a:cubicBezTo>
                  <a:pt x="8665307" y="1928406"/>
                  <a:pt x="8566716" y="2203417"/>
                  <a:pt x="8618482" y="2312267"/>
                </a:cubicBezTo>
                <a:cubicBezTo>
                  <a:pt x="8692018" y="2561375"/>
                  <a:pt x="8410226" y="2836330"/>
                  <a:pt x="8156018" y="2774731"/>
                </a:cubicBezTo>
                <a:cubicBezTo>
                  <a:pt x="7977451" y="2794183"/>
                  <a:pt x="7947807" y="2748948"/>
                  <a:pt x="7795013" y="2774731"/>
                </a:cubicBezTo>
                <a:cubicBezTo>
                  <a:pt x="7642220" y="2800514"/>
                  <a:pt x="7438563" y="2753503"/>
                  <a:pt x="7203201" y="2774731"/>
                </a:cubicBezTo>
                <a:cubicBezTo>
                  <a:pt x="6967839" y="2795959"/>
                  <a:pt x="6788384" y="2771523"/>
                  <a:pt x="6534454" y="2774731"/>
                </a:cubicBezTo>
                <a:cubicBezTo>
                  <a:pt x="6280524" y="2777939"/>
                  <a:pt x="6294457" y="2749140"/>
                  <a:pt x="6173448" y="2774731"/>
                </a:cubicBezTo>
                <a:cubicBezTo>
                  <a:pt x="6052439" y="2800322"/>
                  <a:pt x="5667133" y="2721873"/>
                  <a:pt x="5504701" y="2774731"/>
                </a:cubicBezTo>
                <a:cubicBezTo>
                  <a:pt x="5342269" y="2827589"/>
                  <a:pt x="5033758" y="2700326"/>
                  <a:pt x="4835954" y="2774731"/>
                </a:cubicBezTo>
                <a:cubicBezTo>
                  <a:pt x="4638150" y="2849136"/>
                  <a:pt x="4260330" y="2771549"/>
                  <a:pt x="4090271" y="2774731"/>
                </a:cubicBezTo>
                <a:cubicBezTo>
                  <a:pt x="3920212" y="2777913"/>
                  <a:pt x="3712144" y="2748878"/>
                  <a:pt x="3498459" y="2774731"/>
                </a:cubicBezTo>
                <a:cubicBezTo>
                  <a:pt x="3284774" y="2800584"/>
                  <a:pt x="3025406" y="2754891"/>
                  <a:pt x="2906647" y="2774731"/>
                </a:cubicBezTo>
                <a:cubicBezTo>
                  <a:pt x="2787888" y="2794571"/>
                  <a:pt x="2464059" y="2722886"/>
                  <a:pt x="2314835" y="2774731"/>
                </a:cubicBezTo>
                <a:cubicBezTo>
                  <a:pt x="2165611" y="2826576"/>
                  <a:pt x="1968618" y="2741451"/>
                  <a:pt x="1876894" y="2774731"/>
                </a:cubicBezTo>
                <a:cubicBezTo>
                  <a:pt x="1785170" y="2808011"/>
                  <a:pt x="1638721" y="2736969"/>
                  <a:pt x="1515889" y="2774731"/>
                </a:cubicBezTo>
                <a:cubicBezTo>
                  <a:pt x="1393058" y="2812493"/>
                  <a:pt x="1206154" y="2759381"/>
                  <a:pt x="1077948" y="2774731"/>
                </a:cubicBezTo>
                <a:cubicBezTo>
                  <a:pt x="949742" y="2790081"/>
                  <a:pt x="764316" y="2708928"/>
                  <a:pt x="462464" y="2774731"/>
                </a:cubicBezTo>
                <a:cubicBezTo>
                  <a:pt x="224055" y="2792974"/>
                  <a:pt x="20263" y="2516233"/>
                  <a:pt x="0" y="2312267"/>
                </a:cubicBezTo>
                <a:cubicBezTo>
                  <a:pt x="-35328" y="2182506"/>
                  <a:pt x="45639" y="2068799"/>
                  <a:pt x="0" y="1849816"/>
                </a:cubicBezTo>
                <a:cubicBezTo>
                  <a:pt x="-45639" y="1630833"/>
                  <a:pt x="27705" y="1551320"/>
                  <a:pt x="0" y="1442860"/>
                </a:cubicBezTo>
                <a:cubicBezTo>
                  <a:pt x="-27705" y="1334400"/>
                  <a:pt x="807" y="1163418"/>
                  <a:pt x="0" y="943413"/>
                </a:cubicBezTo>
                <a:cubicBezTo>
                  <a:pt x="-807" y="723408"/>
                  <a:pt x="6112" y="652659"/>
                  <a:pt x="0" y="462464"/>
                </a:cubicBezTo>
                <a:close/>
              </a:path>
              <a:path w="8618482" h="2774731" stroke="0" extrusionOk="0">
                <a:moveTo>
                  <a:pt x="0" y="462464"/>
                </a:moveTo>
                <a:cubicBezTo>
                  <a:pt x="9220" y="220097"/>
                  <a:pt x="165017" y="51352"/>
                  <a:pt x="462464" y="0"/>
                </a:cubicBezTo>
                <a:cubicBezTo>
                  <a:pt x="741111" y="-15371"/>
                  <a:pt x="783599" y="26817"/>
                  <a:pt x="1054276" y="0"/>
                </a:cubicBezTo>
                <a:cubicBezTo>
                  <a:pt x="1324953" y="-26817"/>
                  <a:pt x="1289543" y="39448"/>
                  <a:pt x="1415281" y="0"/>
                </a:cubicBezTo>
                <a:cubicBezTo>
                  <a:pt x="1541020" y="-39448"/>
                  <a:pt x="2002305" y="13647"/>
                  <a:pt x="2160964" y="0"/>
                </a:cubicBezTo>
                <a:cubicBezTo>
                  <a:pt x="2319623" y="-13647"/>
                  <a:pt x="2586837" y="53243"/>
                  <a:pt x="2829711" y="0"/>
                </a:cubicBezTo>
                <a:cubicBezTo>
                  <a:pt x="3072585" y="-53243"/>
                  <a:pt x="3051671" y="36963"/>
                  <a:pt x="3190717" y="0"/>
                </a:cubicBezTo>
                <a:cubicBezTo>
                  <a:pt x="3329763" y="-36963"/>
                  <a:pt x="3504556" y="52482"/>
                  <a:pt x="3628657" y="0"/>
                </a:cubicBezTo>
                <a:cubicBezTo>
                  <a:pt x="3752758" y="-52482"/>
                  <a:pt x="3848627" y="13616"/>
                  <a:pt x="3989663" y="0"/>
                </a:cubicBezTo>
                <a:cubicBezTo>
                  <a:pt x="4130699" y="-13616"/>
                  <a:pt x="4494318" y="11996"/>
                  <a:pt x="4735346" y="0"/>
                </a:cubicBezTo>
                <a:cubicBezTo>
                  <a:pt x="4976374" y="-11996"/>
                  <a:pt x="5320180" y="59839"/>
                  <a:pt x="5481028" y="0"/>
                </a:cubicBezTo>
                <a:cubicBezTo>
                  <a:pt x="5641876" y="-59839"/>
                  <a:pt x="5732094" y="16198"/>
                  <a:pt x="5842034" y="0"/>
                </a:cubicBezTo>
                <a:cubicBezTo>
                  <a:pt x="5951974" y="-16198"/>
                  <a:pt x="6272658" y="19335"/>
                  <a:pt x="6510781" y="0"/>
                </a:cubicBezTo>
                <a:cubicBezTo>
                  <a:pt x="6748904" y="-19335"/>
                  <a:pt x="6772410" y="17667"/>
                  <a:pt x="7025657" y="0"/>
                </a:cubicBezTo>
                <a:cubicBezTo>
                  <a:pt x="7278904" y="-17667"/>
                  <a:pt x="7282775" y="8969"/>
                  <a:pt x="7386663" y="0"/>
                </a:cubicBezTo>
                <a:cubicBezTo>
                  <a:pt x="7490551" y="-8969"/>
                  <a:pt x="7862156" y="14808"/>
                  <a:pt x="8156018" y="0"/>
                </a:cubicBezTo>
                <a:cubicBezTo>
                  <a:pt x="8454828" y="-1953"/>
                  <a:pt x="8655360" y="159739"/>
                  <a:pt x="8618482" y="462464"/>
                </a:cubicBezTo>
                <a:cubicBezTo>
                  <a:pt x="8621535" y="646493"/>
                  <a:pt x="8604401" y="817617"/>
                  <a:pt x="8618482" y="906417"/>
                </a:cubicBezTo>
                <a:cubicBezTo>
                  <a:pt x="8632563" y="995217"/>
                  <a:pt x="8584664" y="1173803"/>
                  <a:pt x="8618482" y="1350369"/>
                </a:cubicBezTo>
                <a:cubicBezTo>
                  <a:pt x="8652300" y="1526935"/>
                  <a:pt x="8596455" y="1665386"/>
                  <a:pt x="8618482" y="1775824"/>
                </a:cubicBezTo>
                <a:cubicBezTo>
                  <a:pt x="8640509" y="1886263"/>
                  <a:pt x="8617776" y="2203437"/>
                  <a:pt x="8618482" y="2312267"/>
                </a:cubicBezTo>
                <a:cubicBezTo>
                  <a:pt x="8640421" y="2538794"/>
                  <a:pt x="8474097" y="2798658"/>
                  <a:pt x="8156018" y="2774731"/>
                </a:cubicBezTo>
                <a:cubicBezTo>
                  <a:pt x="8044698" y="2795210"/>
                  <a:pt x="7895558" y="2745068"/>
                  <a:pt x="7718077" y="2774731"/>
                </a:cubicBezTo>
                <a:cubicBezTo>
                  <a:pt x="7540596" y="2804394"/>
                  <a:pt x="7345268" y="2742634"/>
                  <a:pt x="7126265" y="2774731"/>
                </a:cubicBezTo>
                <a:cubicBezTo>
                  <a:pt x="6907262" y="2806828"/>
                  <a:pt x="6689387" y="2731314"/>
                  <a:pt x="6534454" y="2774731"/>
                </a:cubicBezTo>
                <a:cubicBezTo>
                  <a:pt x="6379521" y="2818148"/>
                  <a:pt x="6057718" y="2693754"/>
                  <a:pt x="5788771" y="2774731"/>
                </a:cubicBezTo>
                <a:cubicBezTo>
                  <a:pt x="5519824" y="2855708"/>
                  <a:pt x="5327775" y="2740699"/>
                  <a:pt x="5043088" y="2774731"/>
                </a:cubicBezTo>
                <a:cubicBezTo>
                  <a:pt x="4758401" y="2808763"/>
                  <a:pt x="4619925" y="2713171"/>
                  <a:pt x="4374340" y="2774731"/>
                </a:cubicBezTo>
                <a:cubicBezTo>
                  <a:pt x="4128755" y="2836291"/>
                  <a:pt x="4089814" y="2753262"/>
                  <a:pt x="4013335" y="2774731"/>
                </a:cubicBezTo>
                <a:cubicBezTo>
                  <a:pt x="3936857" y="2796200"/>
                  <a:pt x="3614948" y="2772900"/>
                  <a:pt x="3344588" y="2774731"/>
                </a:cubicBezTo>
                <a:cubicBezTo>
                  <a:pt x="3074228" y="2776562"/>
                  <a:pt x="2952927" y="2769811"/>
                  <a:pt x="2829711" y="2774731"/>
                </a:cubicBezTo>
                <a:cubicBezTo>
                  <a:pt x="2706495" y="2779651"/>
                  <a:pt x="2379387" y="2748520"/>
                  <a:pt x="2160964" y="2774731"/>
                </a:cubicBezTo>
                <a:cubicBezTo>
                  <a:pt x="1942541" y="2800942"/>
                  <a:pt x="1905812" y="2756399"/>
                  <a:pt x="1799959" y="2774731"/>
                </a:cubicBezTo>
                <a:cubicBezTo>
                  <a:pt x="1694106" y="2793063"/>
                  <a:pt x="1458005" y="2713955"/>
                  <a:pt x="1131211" y="2774731"/>
                </a:cubicBezTo>
                <a:cubicBezTo>
                  <a:pt x="804417" y="2835507"/>
                  <a:pt x="639240" y="2736410"/>
                  <a:pt x="462464" y="2774731"/>
                </a:cubicBezTo>
                <a:cubicBezTo>
                  <a:pt x="194789" y="2761588"/>
                  <a:pt x="29911" y="2564664"/>
                  <a:pt x="0" y="2312267"/>
                </a:cubicBezTo>
                <a:cubicBezTo>
                  <a:pt x="-46420" y="2190474"/>
                  <a:pt x="42408" y="1999614"/>
                  <a:pt x="0" y="1905310"/>
                </a:cubicBezTo>
                <a:cubicBezTo>
                  <a:pt x="-42408" y="1811006"/>
                  <a:pt x="16988" y="1594558"/>
                  <a:pt x="0" y="1498354"/>
                </a:cubicBezTo>
                <a:cubicBezTo>
                  <a:pt x="-16988" y="1402150"/>
                  <a:pt x="40133" y="1212032"/>
                  <a:pt x="0" y="1054401"/>
                </a:cubicBezTo>
                <a:cubicBezTo>
                  <a:pt x="-40133" y="896770"/>
                  <a:pt x="70273" y="696353"/>
                  <a:pt x="0" y="462464"/>
                </a:cubicBezTo>
                <a:close/>
              </a:path>
            </a:pathLst>
          </a:custGeom>
          <a:solidFill>
            <a:srgbClr val="72E2D5">
              <a:alpha val="50196"/>
            </a:srgbClr>
          </a:solidFill>
          <a:ln>
            <a:solidFill>
              <a:schemeClr val="tx1"/>
            </a:solidFill>
            <a:extLst>
              <a:ext uri="{C807C97D-BFC1-408E-A445-0C87EB9F89A2}">
                <ask:lineSketchStyleProps xmlns:ask="http://schemas.microsoft.com/office/drawing/2018/sketchyshapes" sd="43429543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a:solidFill>
                  <a:schemeClr val="tx1">
                    <a:lumMod val="75000"/>
                  </a:schemeClr>
                </a:solidFill>
              </a:rPr>
              <a:t>Planning</a:t>
            </a:r>
          </a:p>
        </p:txBody>
      </p:sp>
      <p:graphicFrame>
        <p:nvGraphicFramePr>
          <p:cNvPr id="2" name="Table 2">
            <a:extLst>
              <a:ext uri="{FF2B5EF4-FFF2-40B4-BE49-F238E27FC236}">
                <a16:creationId xmlns:a16="http://schemas.microsoft.com/office/drawing/2014/main" id="{A4506287-7664-4DF6-828A-9A56F1A0F7B8}"/>
              </a:ext>
            </a:extLst>
          </p:cNvPr>
          <p:cNvGraphicFramePr>
            <a:graphicFrameLocks noGrp="1"/>
          </p:cNvGraphicFramePr>
          <p:nvPr>
            <p:extLst>
              <p:ext uri="{D42A27DB-BD31-4B8C-83A1-F6EECF244321}">
                <p14:modId xmlns:p14="http://schemas.microsoft.com/office/powerpoint/2010/main" val="575621971"/>
              </p:ext>
            </p:extLst>
          </p:nvPr>
        </p:nvGraphicFramePr>
        <p:xfrm>
          <a:off x="1630307" y="2849973"/>
          <a:ext cx="8082171" cy="1546321"/>
        </p:xfrm>
        <a:graphic>
          <a:graphicData uri="http://schemas.openxmlformats.org/drawingml/2006/table">
            <a:tbl>
              <a:tblPr firstRow="1" bandRow="1">
                <a:tableStyleId>{5C22544A-7EE6-4342-B048-85BDC9FD1C3A}</a:tableStyleId>
              </a:tblPr>
              <a:tblGrid>
                <a:gridCol w="2694057">
                  <a:extLst>
                    <a:ext uri="{9D8B030D-6E8A-4147-A177-3AD203B41FA5}">
                      <a16:colId xmlns:a16="http://schemas.microsoft.com/office/drawing/2014/main" val="1749983328"/>
                    </a:ext>
                  </a:extLst>
                </a:gridCol>
                <a:gridCol w="2694057">
                  <a:extLst>
                    <a:ext uri="{9D8B030D-6E8A-4147-A177-3AD203B41FA5}">
                      <a16:colId xmlns:a16="http://schemas.microsoft.com/office/drawing/2014/main" val="1351945668"/>
                    </a:ext>
                  </a:extLst>
                </a:gridCol>
                <a:gridCol w="2694057">
                  <a:extLst>
                    <a:ext uri="{9D8B030D-6E8A-4147-A177-3AD203B41FA5}">
                      <a16:colId xmlns:a16="http://schemas.microsoft.com/office/drawing/2014/main" val="4256911609"/>
                    </a:ext>
                  </a:extLst>
                </a:gridCol>
              </a:tblGrid>
              <a:tr h="363249">
                <a:tc>
                  <a:txBody>
                    <a:bodyPr/>
                    <a:lstStyle/>
                    <a:p>
                      <a:r>
                        <a:rPr lang="en-US">
                          <a:solidFill>
                            <a:sysClr val="windowText" lastClr="000000"/>
                          </a:solidFill>
                        </a:rPr>
                        <a:t>How?</a:t>
                      </a:r>
                    </a:p>
                  </a:txBody>
                  <a:tcPr>
                    <a:solidFill>
                      <a:srgbClr val="BFBFBF">
                        <a:alpha val="50196"/>
                      </a:srgbClr>
                    </a:solidFill>
                  </a:tcPr>
                </a:tc>
                <a:tc>
                  <a:txBody>
                    <a:bodyPr/>
                    <a:lstStyle/>
                    <a:p>
                      <a:r>
                        <a:rPr lang="en-US">
                          <a:solidFill>
                            <a:sysClr val="windowText" lastClr="000000"/>
                          </a:solidFill>
                        </a:rPr>
                        <a:t>When?</a:t>
                      </a:r>
                    </a:p>
                  </a:txBody>
                  <a:tcPr>
                    <a:solidFill>
                      <a:srgbClr val="BFBFBF">
                        <a:alpha val="50196"/>
                      </a:srgbClr>
                    </a:solidFill>
                  </a:tcPr>
                </a:tc>
                <a:tc>
                  <a:txBody>
                    <a:bodyPr/>
                    <a:lstStyle/>
                    <a:p>
                      <a:r>
                        <a:rPr lang="en-US">
                          <a:solidFill>
                            <a:sysClr val="windowText" lastClr="000000"/>
                          </a:solidFill>
                        </a:rPr>
                        <a:t>What?</a:t>
                      </a:r>
                    </a:p>
                  </a:txBody>
                  <a:tcPr>
                    <a:solidFill>
                      <a:srgbClr val="BFBFBF">
                        <a:alpha val="50196"/>
                      </a:srgbClr>
                    </a:solidFill>
                  </a:tcPr>
                </a:tc>
                <a:extLst>
                  <a:ext uri="{0D108BD9-81ED-4DB2-BD59-A6C34878D82A}">
                    <a16:rowId xmlns:a16="http://schemas.microsoft.com/office/drawing/2014/main" val="1546304032"/>
                  </a:ext>
                </a:extLst>
              </a:tr>
              <a:tr h="1180561">
                <a:tc>
                  <a:txBody>
                    <a:bodyPr/>
                    <a:lstStyle/>
                    <a:p>
                      <a:r>
                        <a:rPr lang="en-US"/>
                        <a:t>Which operations are needed to achieve the goal?</a:t>
                      </a:r>
                    </a:p>
                  </a:txBody>
                  <a:tcPr>
                    <a:solidFill>
                      <a:srgbClr val="D9D9D9">
                        <a:alpha val="30196"/>
                      </a:srgbClr>
                    </a:solidFill>
                  </a:tcPr>
                </a:tc>
                <a:tc>
                  <a:txBody>
                    <a:bodyPr/>
                    <a:lstStyle/>
                    <a:p>
                      <a:r>
                        <a:rPr lang="en-US"/>
                        <a:t>When and in which order to best perform the operations?</a:t>
                      </a:r>
                    </a:p>
                  </a:txBody>
                  <a:tcPr>
                    <a:solidFill>
                      <a:srgbClr val="D9D9D9">
                        <a:alpha val="30196"/>
                      </a:srgbClr>
                    </a:solidFill>
                  </a:tcPr>
                </a:tc>
                <a:tc>
                  <a:txBody>
                    <a:bodyPr/>
                    <a:lstStyle/>
                    <a:p>
                      <a:r>
                        <a:rPr lang="en-US"/>
                        <a:t>Which resources to use?</a:t>
                      </a:r>
                    </a:p>
                  </a:txBody>
                  <a:tcPr>
                    <a:solidFill>
                      <a:srgbClr val="D9D9D9">
                        <a:alpha val="30196"/>
                      </a:srgbClr>
                    </a:solidFill>
                  </a:tcPr>
                </a:tc>
                <a:extLst>
                  <a:ext uri="{0D108BD9-81ED-4DB2-BD59-A6C34878D82A}">
                    <a16:rowId xmlns:a16="http://schemas.microsoft.com/office/drawing/2014/main" val="799955198"/>
                  </a:ext>
                </a:extLst>
              </a:tr>
            </a:tbl>
          </a:graphicData>
        </a:graphic>
      </p:graphicFrame>
      <p:sp>
        <p:nvSpPr>
          <p:cNvPr id="5" name="Arrow: Down 4">
            <a:extLst>
              <a:ext uri="{FF2B5EF4-FFF2-40B4-BE49-F238E27FC236}">
                <a16:creationId xmlns:a16="http://schemas.microsoft.com/office/drawing/2014/main" id="{8ED0D14B-C026-427C-8DF7-314AC234BBFD}"/>
              </a:ext>
            </a:extLst>
          </p:cNvPr>
          <p:cNvSpPr/>
          <p:nvPr/>
        </p:nvSpPr>
        <p:spPr>
          <a:xfrm>
            <a:off x="6770590" y="5539409"/>
            <a:ext cx="781879" cy="537296"/>
          </a:xfrm>
          <a:custGeom>
            <a:avLst/>
            <a:gdLst>
              <a:gd name="connsiteX0" fmla="*/ 0 w 781879"/>
              <a:gd name="connsiteY0" fmla="*/ 268648 h 537296"/>
              <a:gd name="connsiteX1" fmla="*/ 195470 w 781879"/>
              <a:gd name="connsiteY1" fmla="*/ 268648 h 537296"/>
              <a:gd name="connsiteX2" fmla="*/ 195470 w 781879"/>
              <a:gd name="connsiteY2" fmla="*/ 0 h 537296"/>
              <a:gd name="connsiteX3" fmla="*/ 586409 w 781879"/>
              <a:gd name="connsiteY3" fmla="*/ 0 h 537296"/>
              <a:gd name="connsiteX4" fmla="*/ 586409 w 781879"/>
              <a:gd name="connsiteY4" fmla="*/ 268648 h 537296"/>
              <a:gd name="connsiteX5" fmla="*/ 781879 w 781879"/>
              <a:gd name="connsiteY5" fmla="*/ 268648 h 537296"/>
              <a:gd name="connsiteX6" fmla="*/ 390940 w 781879"/>
              <a:gd name="connsiteY6" fmla="*/ 537296 h 537296"/>
              <a:gd name="connsiteX7" fmla="*/ 0 w 781879"/>
              <a:gd name="connsiteY7" fmla="*/ 268648 h 53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879" h="537296" fill="none" extrusionOk="0">
                <a:moveTo>
                  <a:pt x="0" y="268648"/>
                </a:moveTo>
                <a:cubicBezTo>
                  <a:pt x="42139" y="253777"/>
                  <a:pt x="104896" y="281927"/>
                  <a:pt x="195470" y="268648"/>
                </a:cubicBezTo>
                <a:cubicBezTo>
                  <a:pt x="180816" y="166558"/>
                  <a:pt x="203308" y="72902"/>
                  <a:pt x="195470" y="0"/>
                </a:cubicBezTo>
                <a:cubicBezTo>
                  <a:pt x="290808" y="-19248"/>
                  <a:pt x="459602" y="36732"/>
                  <a:pt x="586409" y="0"/>
                </a:cubicBezTo>
                <a:cubicBezTo>
                  <a:pt x="594262" y="111059"/>
                  <a:pt x="566904" y="210684"/>
                  <a:pt x="586409" y="268648"/>
                </a:cubicBezTo>
                <a:cubicBezTo>
                  <a:pt x="625648" y="268139"/>
                  <a:pt x="740333" y="288647"/>
                  <a:pt x="781879" y="268648"/>
                </a:cubicBezTo>
                <a:cubicBezTo>
                  <a:pt x="694926" y="341682"/>
                  <a:pt x="558730" y="408432"/>
                  <a:pt x="390940" y="537296"/>
                </a:cubicBezTo>
                <a:cubicBezTo>
                  <a:pt x="186495" y="432506"/>
                  <a:pt x="104169" y="298350"/>
                  <a:pt x="0" y="268648"/>
                </a:cubicBezTo>
                <a:close/>
              </a:path>
              <a:path w="781879" h="537296" stroke="0" extrusionOk="0">
                <a:moveTo>
                  <a:pt x="0" y="268648"/>
                </a:moveTo>
                <a:cubicBezTo>
                  <a:pt x="60259" y="249861"/>
                  <a:pt x="148544" y="281602"/>
                  <a:pt x="195470" y="268648"/>
                </a:cubicBezTo>
                <a:cubicBezTo>
                  <a:pt x="170563" y="155031"/>
                  <a:pt x="212932" y="91294"/>
                  <a:pt x="195470" y="0"/>
                </a:cubicBezTo>
                <a:cubicBezTo>
                  <a:pt x="289728" y="-19453"/>
                  <a:pt x="418040" y="3383"/>
                  <a:pt x="586409" y="0"/>
                </a:cubicBezTo>
                <a:cubicBezTo>
                  <a:pt x="596649" y="85262"/>
                  <a:pt x="571558" y="162968"/>
                  <a:pt x="586409" y="268648"/>
                </a:cubicBezTo>
                <a:cubicBezTo>
                  <a:pt x="651242" y="251626"/>
                  <a:pt x="738826" y="276275"/>
                  <a:pt x="781879" y="268648"/>
                </a:cubicBezTo>
                <a:cubicBezTo>
                  <a:pt x="643609" y="423738"/>
                  <a:pt x="499604" y="416615"/>
                  <a:pt x="390940" y="537296"/>
                </a:cubicBezTo>
                <a:cubicBezTo>
                  <a:pt x="184219" y="463848"/>
                  <a:pt x="134051" y="308449"/>
                  <a:pt x="0" y="268648"/>
                </a:cubicBezTo>
                <a:close/>
              </a:path>
            </a:pathLst>
          </a:custGeom>
          <a:solidFill>
            <a:schemeClr val="bg2"/>
          </a:solidFill>
          <a:ln>
            <a:solidFill>
              <a:schemeClr val="tx1"/>
            </a:solidFill>
            <a:extLst>
              <a:ext uri="{C807C97D-BFC1-408E-A445-0C87EB9F89A2}">
                <ask:lineSketchStyleProps xmlns:ask="http://schemas.microsoft.com/office/drawing/2018/sketchyshapes" sd="1159985344">
                  <a:prstGeom prst="down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A389A97-CE11-4E31-9325-2117E94BCF21}"/>
              </a:ext>
            </a:extLst>
          </p:cNvPr>
          <p:cNvSpPr txBox="1"/>
          <p:nvPr/>
        </p:nvSpPr>
        <p:spPr>
          <a:xfrm>
            <a:off x="5319477" y="6076705"/>
            <a:ext cx="3684104" cy="369332"/>
          </a:xfrm>
          <a:prstGeom prst="rect">
            <a:avLst/>
          </a:prstGeom>
          <a:noFill/>
        </p:spPr>
        <p:txBody>
          <a:bodyPr wrap="square" rtlCol="0">
            <a:spAutoFit/>
          </a:bodyPr>
          <a:lstStyle/>
          <a:p>
            <a:pPr algn="ctr"/>
            <a:r>
              <a:rPr lang="en-US"/>
              <a:t>Scales to much larger problems!</a:t>
            </a:r>
          </a:p>
        </p:txBody>
      </p:sp>
      <p:pic>
        <p:nvPicPr>
          <p:cNvPr id="9" name="Graphic 8" descr="Thumbs up sign with solid fill">
            <a:extLst>
              <a:ext uri="{FF2B5EF4-FFF2-40B4-BE49-F238E27FC236}">
                <a16:creationId xmlns:a16="http://schemas.microsoft.com/office/drawing/2014/main" id="{2F7465B0-1196-48F3-A81F-9CB5CE47A2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03581" y="5854404"/>
            <a:ext cx="622113" cy="622113"/>
          </a:xfrm>
          <a:prstGeom prst="rect">
            <a:avLst/>
          </a:prstGeom>
        </p:spPr>
      </p:pic>
    </p:spTree>
    <p:extLst>
      <p:ext uri="{BB962C8B-B14F-4D97-AF65-F5344CB8AC3E}">
        <p14:creationId xmlns:p14="http://schemas.microsoft.com/office/powerpoint/2010/main" val="315591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par>
                          <p:cTn id="17" fill="hold">
                            <p:stCondLst>
                              <p:cond delay="1000"/>
                            </p:stCondLst>
                            <p:childTnLst>
                              <p:par>
                                <p:cTn id="18" presetID="1"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par>
                          <p:cTn id="20" fill="hold">
                            <p:stCondLst>
                              <p:cond delay="1000"/>
                            </p:stCondLst>
                            <p:childTnLst>
                              <p:par>
                                <p:cTn id="21" presetID="1"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5"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BFB94-561A-4E47-B0C4-1DEF201BFD9A}"/>
              </a:ext>
            </a:extLst>
          </p:cNvPr>
          <p:cNvSpPr>
            <a:spLocks noGrp="1"/>
          </p:cNvSpPr>
          <p:nvPr>
            <p:ph type="title"/>
          </p:nvPr>
        </p:nvSpPr>
        <p:spPr/>
        <p:txBody>
          <a:bodyPr/>
          <a:lstStyle/>
          <a:p>
            <a:r>
              <a:rPr lang="en-US" dirty="0"/>
              <a:t>Planning vs Scheduling: under the hood</a:t>
            </a:r>
          </a:p>
        </p:txBody>
      </p:sp>
      <p:pic>
        <p:nvPicPr>
          <p:cNvPr id="4" name="AI Planning - Heuristic guided search through a multidimentional unbounded space of equipment states">
            <a:hlinkClick r:id="" action="ppaction://media"/>
            <a:extLst>
              <a:ext uri="{FF2B5EF4-FFF2-40B4-BE49-F238E27FC236}">
                <a16:creationId xmlns:a16="http://schemas.microsoft.com/office/drawing/2014/main" id="{9492625B-BDA8-4FCC-9BD5-4B3C3728AF71}"/>
              </a:ext>
            </a:extLst>
          </p:cNvPr>
          <p:cNvPicPr>
            <a:picLocks noGrp="1" noChangeAspect="1"/>
          </p:cNvPicPr>
          <p:nvPr>
            <p:ph sz="quarter" idx="10"/>
            <a:videoFile r:link="rId2"/>
            <p:extLst>
              <p:ext uri="{DAA4B4D4-6D71-4841-9C94-3DE7FCFB9230}">
                <p14:media xmlns:p14="http://schemas.microsoft.com/office/powerpoint/2010/main" r:embed="rId1"/>
              </p:ext>
            </p:extLst>
          </p:nvPr>
        </p:nvPicPr>
        <p:blipFill>
          <a:blip r:embed="rId7"/>
          <a:stretch>
            <a:fillRect/>
          </a:stretch>
        </p:blipFill>
        <p:spPr>
          <a:xfrm>
            <a:off x="1076741" y="2014331"/>
            <a:ext cx="5715000" cy="3395319"/>
          </a:xfrm>
          <a:ln w="19050">
            <a:solidFill>
              <a:schemeClr val="bg1">
                <a:lumMod val="75000"/>
              </a:schemeClr>
            </a:solidFill>
          </a:ln>
        </p:spPr>
      </p:pic>
      <p:pic>
        <p:nvPicPr>
          <p:cNvPr id="5" name="AI Scheduler - Rig Scheduling - schedule">
            <a:hlinkClick r:id="" action="ppaction://media"/>
            <a:extLst>
              <a:ext uri="{FF2B5EF4-FFF2-40B4-BE49-F238E27FC236}">
                <a16:creationId xmlns:a16="http://schemas.microsoft.com/office/drawing/2014/main" id="{BA429788-0627-4A5D-827A-BBB4CC6D44BA}"/>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912449" y="2014331"/>
            <a:ext cx="3764945" cy="3396451"/>
          </a:xfrm>
          <a:prstGeom prst="rect">
            <a:avLst/>
          </a:prstGeom>
          <a:ln w="19050">
            <a:solidFill>
              <a:schemeClr val="bg1">
                <a:lumMod val="75000"/>
              </a:schemeClr>
            </a:solidFill>
          </a:ln>
        </p:spPr>
      </p:pic>
      <p:sp>
        <p:nvSpPr>
          <p:cNvPr id="6" name="TextBox 5">
            <a:extLst>
              <a:ext uri="{FF2B5EF4-FFF2-40B4-BE49-F238E27FC236}">
                <a16:creationId xmlns:a16="http://schemas.microsoft.com/office/drawing/2014/main" id="{48DEA378-AAB9-4356-BB6C-68B263FAB128}"/>
              </a:ext>
            </a:extLst>
          </p:cNvPr>
          <p:cNvSpPr txBox="1"/>
          <p:nvPr/>
        </p:nvSpPr>
        <p:spPr>
          <a:xfrm>
            <a:off x="1076742" y="5526019"/>
            <a:ext cx="5715000" cy="523220"/>
          </a:xfrm>
          <a:prstGeom prst="rect">
            <a:avLst/>
          </a:prstGeom>
          <a:noFill/>
        </p:spPr>
        <p:txBody>
          <a:bodyPr wrap="square" rtlCol="0">
            <a:spAutoFit/>
          </a:bodyPr>
          <a:lstStyle/>
          <a:p>
            <a:r>
              <a:rPr lang="en-US" sz="1400">
                <a:solidFill>
                  <a:srgbClr val="1683FB"/>
                </a:solidFill>
              </a:rPr>
              <a:t>AI Planner under the hood of the Wireline truck or drilling rig</a:t>
            </a:r>
          </a:p>
          <a:p>
            <a:r>
              <a:rPr lang="en-US" sz="1400">
                <a:solidFill>
                  <a:schemeClr val="bg1">
                    <a:lumMod val="50000"/>
                  </a:schemeClr>
                </a:solidFill>
              </a:rPr>
              <a:t>Heuristic-guided search from empty to full plan</a:t>
            </a:r>
          </a:p>
        </p:txBody>
      </p:sp>
      <p:sp>
        <p:nvSpPr>
          <p:cNvPr id="7" name="TextBox 6">
            <a:extLst>
              <a:ext uri="{FF2B5EF4-FFF2-40B4-BE49-F238E27FC236}">
                <a16:creationId xmlns:a16="http://schemas.microsoft.com/office/drawing/2014/main" id="{D5141581-6B9E-4603-B711-ADDC25956313}"/>
              </a:ext>
            </a:extLst>
          </p:cNvPr>
          <p:cNvSpPr txBox="1"/>
          <p:nvPr/>
        </p:nvSpPr>
        <p:spPr>
          <a:xfrm>
            <a:off x="6912449" y="5526019"/>
            <a:ext cx="3764945" cy="523220"/>
          </a:xfrm>
          <a:prstGeom prst="rect">
            <a:avLst/>
          </a:prstGeom>
          <a:noFill/>
        </p:spPr>
        <p:txBody>
          <a:bodyPr wrap="square" rtlCol="0">
            <a:spAutoFit/>
          </a:bodyPr>
          <a:lstStyle/>
          <a:p>
            <a:r>
              <a:rPr lang="en-US" sz="1400">
                <a:solidFill>
                  <a:srgbClr val="1683FB"/>
                </a:solidFill>
              </a:rPr>
              <a:t>AI Scheduler UI</a:t>
            </a:r>
          </a:p>
          <a:p>
            <a:r>
              <a:rPr lang="en-US" sz="1400">
                <a:solidFill>
                  <a:schemeClr val="bg1">
                    <a:lumMod val="50000"/>
                  </a:schemeClr>
                </a:solidFill>
              </a:rPr>
              <a:t>Optimization of resource assignment</a:t>
            </a:r>
          </a:p>
        </p:txBody>
      </p:sp>
      <p:sp>
        <p:nvSpPr>
          <p:cNvPr id="10" name="Freeform: Shape 9">
            <a:extLst>
              <a:ext uri="{FF2B5EF4-FFF2-40B4-BE49-F238E27FC236}">
                <a16:creationId xmlns:a16="http://schemas.microsoft.com/office/drawing/2014/main" id="{D5B2E5EE-DD6E-46B7-925D-45E407057087}"/>
              </a:ext>
            </a:extLst>
          </p:cNvPr>
          <p:cNvSpPr/>
          <p:nvPr/>
        </p:nvSpPr>
        <p:spPr>
          <a:xfrm>
            <a:off x="6791742" y="1837896"/>
            <a:ext cx="4165924" cy="4211343"/>
          </a:xfrm>
          <a:custGeom>
            <a:avLst/>
            <a:gdLst>
              <a:gd name="connsiteX0" fmla="*/ 0 w 4165924"/>
              <a:gd name="connsiteY0" fmla="*/ 0 h 4211343"/>
              <a:gd name="connsiteX1" fmla="*/ 4165924 w 4165924"/>
              <a:gd name="connsiteY1" fmla="*/ 0 h 4211343"/>
              <a:gd name="connsiteX2" fmla="*/ 4165924 w 4165924"/>
              <a:gd name="connsiteY2" fmla="*/ 3542645 h 4211343"/>
              <a:gd name="connsiteX3" fmla="*/ 3605637 w 4165924"/>
              <a:gd name="connsiteY3" fmla="*/ 4211343 h 4211343"/>
              <a:gd name="connsiteX4" fmla="*/ 0 w 4165924"/>
              <a:gd name="connsiteY4" fmla="*/ 4211343 h 4211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924" h="4211343">
                <a:moveTo>
                  <a:pt x="0" y="0"/>
                </a:moveTo>
                <a:lnTo>
                  <a:pt x="4165924" y="0"/>
                </a:lnTo>
                <a:lnTo>
                  <a:pt x="4165924" y="3542645"/>
                </a:lnTo>
                <a:lnTo>
                  <a:pt x="3605637" y="4211343"/>
                </a:lnTo>
                <a:lnTo>
                  <a:pt x="0" y="421134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13">
            <a:extLst>
              <a:ext uri="{FF2B5EF4-FFF2-40B4-BE49-F238E27FC236}">
                <a16:creationId xmlns:a16="http://schemas.microsoft.com/office/drawing/2014/main" id="{73D36C16-2DF9-4FEB-8630-6922AD24DE63}"/>
              </a:ext>
            </a:extLst>
          </p:cNvPr>
          <p:cNvPicPr>
            <a:picLocks noChangeAspect="1"/>
          </p:cNvPicPr>
          <p:nvPr/>
        </p:nvPicPr>
        <p:blipFill>
          <a:blip r:embed="rId9"/>
          <a:srcRect/>
          <a:stretch/>
        </p:blipFill>
        <p:spPr>
          <a:xfrm>
            <a:off x="1076740" y="2014331"/>
            <a:ext cx="5715001" cy="3412225"/>
          </a:xfrm>
          <a:prstGeom prst="rect">
            <a:avLst/>
          </a:prstGeom>
        </p:spPr>
      </p:pic>
    </p:spTree>
    <p:extLst>
      <p:ext uri="{BB962C8B-B14F-4D97-AF65-F5344CB8AC3E}">
        <p14:creationId xmlns:p14="http://schemas.microsoft.com/office/powerpoint/2010/main" val="239361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60" fill="hold"/>
                                        <p:tgtEl>
                                          <p:spTgt spid="4"/>
                                        </p:tgtEl>
                                      </p:cBhvr>
                                    </p:cmd>
                                  </p:childTnLst>
                                </p:cTn>
                              </p:par>
                            </p:childTnLst>
                          </p:cTn>
                        </p:par>
                        <p:par>
                          <p:cTn id="7" fill="hold">
                            <p:stCondLst>
                              <p:cond delay="8160"/>
                            </p:stCondLst>
                            <p:childTnLst>
                              <p:par>
                                <p:cTn id="8" presetID="1" presetClass="mediacall" presetSubtype="0" fill="hold" nodeType="afterEffect">
                                  <p:stCondLst>
                                    <p:cond delay="2000"/>
                                  </p:stCondLst>
                                  <p:childTnLst>
                                    <p:cmd type="call" cmd="playFrom(0.0)">
                                      <p:cBhvr>
                                        <p:cTn id="9" dur="1640" fill="hold"/>
                                        <p:tgtEl>
                                          <p:spTgt spid="5"/>
                                        </p:tgtEl>
                                      </p:cBhvr>
                                    </p:cmd>
                                  </p:childTnLst>
                                </p:cTn>
                              </p:par>
                            </p:childTnLst>
                          </p:cTn>
                        </p:par>
                      </p:childTnLst>
                    </p:cTn>
                  </p:par>
                  <p:par>
                    <p:cTn id="10" fill="hold">
                      <p:stCondLst>
                        <p:cond delay="indefinite"/>
                      </p:stCondLst>
                      <p:childTnLst>
                        <p:par>
                          <p:cTn id="11" fill="hold">
                            <p:stCondLst>
                              <p:cond delay="0"/>
                            </p:stCondLst>
                            <p:childTnLst>
                              <p:par>
                                <p:cTn id="12" presetID="22" presetClass="exit" presetSubtype="1" fill="hold" grpId="0" nodeType="clickEffect">
                                  <p:stCondLst>
                                    <p:cond delay="0"/>
                                  </p:stCondLst>
                                  <p:childTnLst>
                                    <p:animEffect transition="out" filter="wipe(up)">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repeatCount="indefinite" fill="hold" display="0">
                  <p:stCondLst>
                    <p:cond delay="indefinite"/>
                  </p:stCondLst>
                </p:cTn>
                <p:tgtEl>
                  <p:spTgt spid="4"/>
                </p:tgtEl>
              </p:cMediaNode>
            </p:video>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4"/>
                                        </p:tgtEl>
                                      </p:cBhvr>
                                    </p:cmd>
                                  </p:childTnLst>
                                </p:cTn>
                              </p:par>
                            </p:childTnLst>
                          </p:cTn>
                        </p:par>
                      </p:childTnLst>
                    </p:cTn>
                  </p:par>
                </p:childTnLst>
              </p:cTn>
              <p:nextCondLst>
                <p:cond evt="onClick" delay="0">
                  <p:tgtEl>
                    <p:spTgt spid="4"/>
                  </p:tgtEl>
                </p:cond>
              </p:nextCondLst>
            </p:seq>
            <p:video>
              <p:cMediaNode vol="80000">
                <p:cTn id="26" repeatCount="indefinite" fill="hold" display="0">
                  <p:stCondLst>
                    <p:cond delay="indefinite"/>
                  </p:stCondLst>
                </p:cTn>
                <p:tgtEl>
                  <p:spTgt spid="5"/>
                </p:tgtEl>
              </p:cMediaNode>
            </p:video>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3C286-8591-0C90-4E9B-8E1E83024FCB}"/>
              </a:ext>
            </a:extLst>
          </p:cNvPr>
          <p:cNvSpPr>
            <a:spLocks noGrp="1"/>
          </p:cNvSpPr>
          <p:nvPr>
            <p:ph type="title"/>
          </p:nvPr>
        </p:nvSpPr>
        <p:spPr/>
        <p:txBody>
          <a:bodyPr/>
          <a:lstStyle/>
          <a:p>
            <a:r>
              <a:rPr lang="en-US" dirty="0"/>
              <a:t>Why Planning? Why PDDL?</a:t>
            </a:r>
          </a:p>
        </p:txBody>
      </p:sp>
      <p:sp>
        <p:nvSpPr>
          <p:cNvPr id="3" name="Text Placeholder 2">
            <a:extLst>
              <a:ext uri="{FF2B5EF4-FFF2-40B4-BE49-F238E27FC236}">
                <a16:creationId xmlns:a16="http://schemas.microsoft.com/office/drawing/2014/main" id="{2AC40B89-7D45-F0C4-34AA-B944E051D3C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06545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7859"/>
            <a:ext cx="20456280" cy="9466870"/>
          </a:xfrm>
          <a:prstGeom prst="rect">
            <a:avLst/>
          </a:prstGeom>
        </p:spPr>
      </p:pic>
      <p:sp>
        <p:nvSpPr>
          <p:cNvPr id="4" name="Title 3"/>
          <p:cNvSpPr>
            <a:spLocks noGrp="1"/>
          </p:cNvSpPr>
          <p:nvPr>
            <p:ph type="title"/>
          </p:nvPr>
        </p:nvSpPr>
        <p:spPr/>
        <p:txBody>
          <a:bodyPr>
            <a:normAutofit fontScale="90000"/>
          </a:bodyPr>
          <a:lstStyle/>
          <a:p>
            <a:r>
              <a:rPr lang="en-US"/>
              <a:t>Jan Dolejsi - bio</a:t>
            </a:r>
          </a:p>
        </p:txBody>
      </p:sp>
      <p:graphicFrame>
        <p:nvGraphicFramePr>
          <p:cNvPr id="23" name="Table 22"/>
          <p:cNvGraphicFramePr>
            <a:graphicFrameLocks noGrp="1"/>
          </p:cNvGraphicFramePr>
          <p:nvPr/>
        </p:nvGraphicFramePr>
        <p:xfrm>
          <a:off x="457192" y="4966817"/>
          <a:ext cx="11018533" cy="370840"/>
        </p:xfrm>
        <a:graphic>
          <a:graphicData uri="http://schemas.openxmlformats.org/drawingml/2006/table">
            <a:tbl>
              <a:tblPr bandRow="1">
                <a:tableStyleId>{5C22544A-7EE6-4342-B048-85BDC9FD1C3A}</a:tableStyleId>
              </a:tblPr>
              <a:tblGrid>
                <a:gridCol w="648149">
                  <a:extLst>
                    <a:ext uri="{9D8B030D-6E8A-4147-A177-3AD203B41FA5}">
                      <a16:colId xmlns:a16="http://schemas.microsoft.com/office/drawing/2014/main" val="2204208844"/>
                    </a:ext>
                  </a:extLst>
                </a:gridCol>
                <a:gridCol w="648149">
                  <a:extLst>
                    <a:ext uri="{9D8B030D-6E8A-4147-A177-3AD203B41FA5}">
                      <a16:colId xmlns:a16="http://schemas.microsoft.com/office/drawing/2014/main" val="3753125831"/>
                    </a:ext>
                  </a:extLst>
                </a:gridCol>
                <a:gridCol w="648149">
                  <a:extLst>
                    <a:ext uri="{9D8B030D-6E8A-4147-A177-3AD203B41FA5}">
                      <a16:colId xmlns:a16="http://schemas.microsoft.com/office/drawing/2014/main" val="3066819265"/>
                    </a:ext>
                  </a:extLst>
                </a:gridCol>
                <a:gridCol w="648149">
                  <a:extLst>
                    <a:ext uri="{9D8B030D-6E8A-4147-A177-3AD203B41FA5}">
                      <a16:colId xmlns:a16="http://schemas.microsoft.com/office/drawing/2014/main" val="1541560529"/>
                    </a:ext>
                  </a:extLst>
                </a:gridCol>
                <a:gridCol w="648149">
                  <a:extLst>
                    <a:ext uri="{9D8B030D-6E8A-4147-A177-3AD203B41FA5}">
                      <a16:colId xmlns:a16="http://schemas.microsoft.com/office/drawing/2014/main" val="2401829348"/>
                    </a:ext>
                  </a:extLst>
                </a:gridCol>
                <a:gridCol w="648149">
                  <a:extLst>
                    <a:ext uri="{9D8B030D-6E8A-4147-A177-3AD203B41FA5}">
                      <a16:colId xmlns:a16="http://schemas.microsoft.com/office/drawing/2014/main" val="749446151"/>
                    </a:ext>
                  </a:extLst>
                </a:gridCol>
                <a:gridCol w="648149">
                  <a:extLst>
                    <a:ext uri="{9D8B030D-6E8A-4147-A177-3AD203B41FA5}">
                      <a16:colId xmlns:a16="http://schemas.microsoft.com/office/drawing/2014/main" val="806766736"/>
                    </a:ext>
                  </a:extLst>
                </a:gridCol>
                <a:gridCol w="648149">
                  <a:extLst>
                    <a:ext uri="{9D8B030D-6E8A-4147-A177-3AD203B41FA5}">
                      <a16:colId xmlns:a16="http://schemas.microsoft.com/office/drawing/2014/main" val="3501875023"/>
                    </a:ext>
                  </a:extLst>
                </a:gridCol>
                <a:gridCol w="648149">
                  <a:extLst>
                    <a:ext uri="{9D8B030D-6E8A-4147-A177-3AD203B41FA5}">
                      <a16:colId xmlns:a16="http://schemas.microsoft.com/office/drawing/2014/main" val="529049749"/>
                    </a:ext>
                  </a:extLst>
                </a:gridCol>
                <a:gridCol w="648149">
                  <a:extLst>
                    <a:ext uri="{9D8B030D-6E8A-4147-A177-3AD203B41FA5}">
                      <a16:colId xmlns:a16="http://schemas.microsoft.com/office/drawing/2014/main" val="2536739148"/>
                    </a:ext>
                  </a:extLst>
                </a:gridCol>
                <a:gridCol w="648149">
                  <a:extLst>
                    <a:ext uri="{9D8B030D-6E8A-4147-A177-3AD203B41FA5}">
                      <a16:colId xmlns:a16="http://schemas.microsoft.com/office/drawing/2014/main" val="723026967"/>
                    </a:ext>
                  </a:extLst>
                </a:gridCol>
                <a:gridCol w="648149">
                  <a:extLst>
                    <a:ext uri="{9D8B030D-6E8A-4147-A177-3AD203B41FA5}">
                      <a16:colId xmlns:a16="http://schemas.microsoft.com/office/drawing/2014/main" val="2830188189"/>
                    </a:ext>
                  </a:extLst>
                </a:gridCol>
                <a:gridCol w="648149">
                  <a:extLst>
                    <a:ext uri="{9D8B030D-6E8A-4147-A177-3AD203B41FA5}">
                      <a16:colId xmlns:a16="http://schemas.microsoft.com/office/drawing/2014/main" val="3240911172"/>
                    </a:ext>
                  </a:extLst>
                </a:gridCol>
                <a:gridCol w="648149">
                  <a:extLst>
                    <a:ext uri="{9D8B030D-6E8A-4147-A177-3AD203B41FA5}">
                      <a16:colId xmlns:a16="http://schemas.microsoft.com/office/drawing/2014/main" val="1697372973"/>
                    </a:ext>
                  </a:extLst>
                </a:gridCol>
                <a:gridCol w="648149">
                  <a:extLst>
                    <a:ext uri="{9D8B030D-6E8A-4147-A177-3AD203B41FA5}">
                      <a16:colId xmlns:a16="http://schemas.microsoft.com/office/drawing/2014/main" val="366703434"/>
                    </a:ext>
                  </a:extLst>
                </a:gridCol>
                <a:gridCol w="648149">
                  <a:extLst>
                    <a:ext uri="{9D8B030D-6E8A-4147-A177-3AD203B41FA5}">
                      <a16:colId xmlns:a16="http://schemas.microsoft.com/office/drawing/2014/main" val="1993763198"/>
                    </a:ext>
                  </a:extLst>
                </a:gridCol>
                <a:gridCol w="648149">
                  <a:extLst>
                    <a:ext uri="{9D8B030D-6E8A-4147-A177-3AD203B41FA5}">
                      <a16:colId xmlns:a16="http://schemas.microsoft.com/office/drawing/2014/main" val="1143106512"/>
                    </a:ext>
                  </a:extLst>
                </a:gridCol>
              </a:tblGrid>
              <a:tr h="370840">
                <a:tc>
                  <a:txBody>
                    <a:bodyPr/>
                    <a:lstStyle/>
                    <a:p>
                      <a:pPr algn="ctr"/>
                      <a:r>
                        <a:rPr lang="en-US" sz="1600"/>
                        <a:t>2001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600"/>
                        <a:t>2002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1600"/>
                        <a:t>2003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600"/>
                        <a:t>2004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1600"/>
                        <a:t>2005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600"/>
                        <a:t>2006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1600"/>
                        <a:t>2007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600"/>
                        <a:t>2008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1600"/>
                        <a:t>2009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600"/>
                        <a:t>2010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1600"/>
                        <a:t>2011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600"/>
                        <a:t>2012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1600"/>
                        <a:t>2013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600"/>
                        <a:t>2014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1600"/>
                        <a:t>2015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600"/>
                        <a:t>2016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1600"/>
                        <a:t>2017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645855784"/>
                  </a:ext>
                </a:extLst>
              </a:tr>
            </a:tbl>
          </a:graphicData>
        </a:graphic>
      </p:graphicFrame>
      <p:graphicFrame>
        <p:nvGraphicFramePr>
          <p:cNvPr id="25" name="Table 24"/>
          <p:cNvGraphicFramePr>
            <a:graphicFrameLocks noGrp="1"/>
          </p:cNvGraphicFramePr>
          <p:nvPr>
            <p:extLst>
              <p:ext uri="{D42A27DB-BD31-4B8C-83A1-F6EECF244321}">
                <p14:modId xmlns:p14="http://schemas.microsoft.com/office/powerpoint/2010/main" val="1161508726"/>
              </p:ext>
            </p:extLst>
          </p:nvPr>
        </p:nvGraphicFramePr>
        <p:xfrm>
          <a:off x="565485" y="5352768"/>
          <a:ext cx="11169316" cy="1177176"/>
        </p:xfrm>
        <a:graphic>
          <a:graphicData uri="http://schemas.openxmlformats.org/drawingml/2006/table">
            <a:tbl>
              <a:tblPr firstRow="1" bandRow="1">
                <a:tableStyleId>{5C22544A-7EE6-4342-B048-85BDC9FD1C3A}</a:tableStyleId>
              </a:tblPr>
              <a:tblGrid>
                <a:gridCol w="348915">
                  <a:extLst>
                    <a:ext uri="{9D8B030D-6E8A-4147-A177-3AD203B41FA5}">
                      <a16:colId xmlns:a16="http://schemas.microsoft.com/office/drawing/2014/main" val="1767869925"/>
                    </a:ext>
                  </a:extLst>
                </a:gridCol>
                <a:gridCol w="1179095">
                  <a:extLst>
                    <a:ext uri="{9D8B030D-6E8A-4147-A177-3AD203B41FA5}">
                      <a16:colId xmlns:a16="http://schemas.microsoft.com/office/drawing/2014/main" val="2431668322"/>
                    </a:ext>
                  </a:extLst>
                </a:gridCol>
                <a:gridCol w="1973179">
                  <a:extLst>
                    <a:ext uri="{9D8B030D-6E8A-4147-A177-3AD203B41FA5}">
                      <a16:colId xmlns:a16="http://schemas.microsoft.com/office/drawing/2014/main" val="2656622025"/>
                    </a:ext>
                  </a:extLst>
                </a:gridCol>
                <a:gridCol w="1925052">
                  <a:extLst>
                    <a:ext uri="{9D8B030D-6E8A-4147-A177-3AD203B41FA5}">
                      <a16:colId xmlns:a16="http://schemas.microsoft.com/office/drawing/2014/main" val="1135832610"/>
                    </a:ext>
                  </a:extLst>
                </a:gridCol>
                <a:gridCol w="1287379">
                  <a:extLst>
                    <a:ext uri="{9D8B030D-6E8A-4147-A177-3AD203B41FA5}">
                      <a16:colId xmlns:a16="http://schemas.microsoft.com/office/drawing/2014/main" val="3308463501"/>
                    </a:ext>
                  </a:extLst>
                </a:gridCol>
                <a:gridCol w="1756611">
                  <a:extLst>
                    <a:ext uri="{9D8B030D-6E8A-4147-A177-3AD203B41FA5}">
                      <a16:colId xmlns:a16="http://schemas.microsoft.com/office/drawing/2014/main" val="4022729668"/>
                    </a:ext>
                  </a:extLst>
                </a:gridCol>
                <a:gridCol w="276726">
                  <a:extLst>
                    <a:ext uri="{9D8B030D-6E8A-4147-A177-3AD203B41FA5}">
                      <a16:colId xmlns:a16="http://schemas.microsoft.com/office/drawing/2014/main" val="895626002"/>
                    </a:ext>
                  </a:extLst>
                </a:gridCol>
                <a:gridCol w="1203439">
                  <a:extLst>
                    <a:ext uri="{9D8B030D-6E8A-4147-A177-3AD203B41FA5}">
                      <a16:colId xmlns:a16="http://schemas.microsoft.com/office/drawing/2014/main" val="1184498387"/>
                    </a:ext>
                  </a:extLst>
                </a:gridCol>
                <a:gridCol w="1218920">
                  <a:extLst>
                    <a:ext uri="{9D8B030D-6E8A-4147-A177-3AD203B41FA5}">
                      <a16:colId xmlns:a16="http://schemas.microsoft.com/office/drawing/2014/main" val="2060451509"/>
                    </a:ext>
                  </a:extLst>
                </a:gridCol>
              </a:tblGrid>
              <a:tr h="354216">
                <a:tc>
                  <a:txBody>
                    <a:bodyPr/>
                    <a:lstStyle/>
                    <a:p>
                      <a:pPr algn="ctr"/>
                      <a:r>
                        <a:rPr lang="en-US" sz="1200" b="0" dirty="0"/>
                        <a:t>Fr</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8A04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t>Cambridge</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356A9"/>
                    </a:solidFill>
                  </a:tcPr>
                </a:tc>
                <a:tc>
                  <a:txBody>
                    <a:bodyPr/>
                    <a:lstStyle/>
                    <a:p>
                      <a:pPr algn="ctr"/>
                      <a:r>
                        <a:rPr lang="en-US" sz="1200" b="0" dirty="0"/>
                        <a:t>Abingdon</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CC750"/>
                    </a:solidFill>
                  </a:tcPr>
                </a:tc>
                <a:tc>
                  <a:txBody>
                    <a:bodyPr/>
                    <a:lstStyle/>
                    <a:p>
                      <a:pPr algn="ctr"/>
                      <a:r>
                        <a:rPr lang="en-US" sz="1200" b="0"/>
                        <a:t>Vienna</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D95C78"/>
                    </a:solidFill>
                  </a:tcPr>
                </a:tc>
                <a:tc>
                  <a:txBody>
                    <a:bodyPr/>
                    <a:lstStyle/>
                    <a:p>
                      <a:pPr algn="ctr"/>
                      <a:r>
                        <a:rPr lang="en-US" sz="1200" b="0"/>
                        <a:t>Houston</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10C7E3"/>
                    </a:solidFill>
                  </a:tcPr>
                </a:tc>
                <a:tc gridSpan="2">
                  <a:txBody>
                    <a:bodyPr/>
                    <a:lstStyle/>
                    <a:p>
                      <a:pPr algn="ctr"/>
                      <a:r>
                        <a:rPr lang="en-US" sz="1200" b="0"/>
                        <a:t>Oslo</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C2C2C"/>
                    </a:solidFill>
                  </a:tcPr>
                </a:tc>
                <a:tc hMerge="1">
                  <a:txBody>
                    <a:bodyPr/>
                    <a:lstStyle/>
                    <a:p>
                      <a:pPr algn="ctr"/>
                      <a:endParaRPr lang="en-US" sz="1200" b="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C2C2C"/>
                    </a:solidFill>
                  </a:tcPr>
                </a:tc>
                <a:tc gridSpan="2">
                  <a:txBody>
                    <a:bodyPr/>
                    <a:lstStyle/>
                    <a:p>
                      <a:pPr algn="ctr"/>
                      <a:r>
                        <a:rPr lang="en-US" sz="1200" b="0" dirty="0"/>
                        <a:t>MS Teams (physical in Prague)</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AEF0"/>
                    </a:solidFill>
                  </a:tcPr>
                </a:tc>
                <a:tc hMerge="1">
                  <a:txBody>
                    <a:bodyPr/>
                    <a:lstStyle/>
                    <a:p>
                      <a:pPr algn="ctr"/>
                      <a:endParaRPr lang="en-US" sz="1200" b="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AEF0"/>
                    </a:solidFill>
                  </a:tcPr>
                </a:tc>
                <a:extLst>
                  <a:ext uri="{0D108BD9-81ED-4DB2-BD59-A6C34878D82A}">
                    <a16:rowId xmlns:a16="http://schemas.microsoft.com/office/drawing/2014/main" val="3363291176"/>
                  </a:ext>
                </a:extLst>
              </a:tr>
              <a:tr h="354216">
                <a:tc>
                  <a:txBody>
                    <a:bodyPr/>
                    <a:lstStyle/>
                    <a:p>
                      <a:pPr algn="ctr"/>
                      <a:r>
                        <a:rPr lang="en-US" sz="1200" b="0"/>
                        <a:t>Intern</a:t>
                      </a:r>
                    </a:p>
                  </a:txBody>
                  <a:tcPr vert="vert27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FF">
                        <a:alpha val="52157"/>
                      </a:srgbClr>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Well Completions and Productivity Answer Products Software Developer</a:t>
                      </a:r>
                      <a:endParaRPr lang="en-US" sz="1200" b="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FF">
                        <a:alpha val="52157"/>
                      </a:srgbClr>
                    </a:solidFill>
                  </a:tcPr>
                </a:tc>
                <a:tc hMerge="1">
                  <a:txBody>
                    <a:bodyPr/>
                    <a:lstStyle/>
                    <a:p>
                      <a:pPr algn="ctr"/>
                      <a:endParaRPr lang="en-US" sz="1050" b="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FF">
                        <a:alpha val="52157"/>
                      </a:srgbClr>
                    </a:solidFill>
                  </a:tcPr>
                </a:tc>
                <a:tc>
                  <a:txBody>
                    <a:bodyPr/>
                    <a:lstStyle/>
                    <a:p>
                      <a:pPr algn="ctr"/>
                      <a:r>
                        <a:rPr lang="en-US" sz="1200" dirty="0"/>
                        <a:t>Production Operations Architect</a:t>
                      </a:r>
                      <a:endParaRPr lang="en-US" sz="1200" b="0" dirty="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FF">
                        <a:alpha val="52157"/>
                      </a:srgbClr>
                    </a:solidFill>
                  </a:tcPr>
                </a:tc>
                <a:tc>
                  <a:txBody>
                    <a:bodyPr/>
                    <a:lstStyle/>
                    <a:p>
                      <a:pPr algn="ctr"/>
                      <a:r>
                        <a:rPr lang="en-US" sz="1200"/>
                        <a:t>Production in Petrel Project Manager</a:t>
                      </a:r>
                      <a:endParaRPr lang="en-US" sz="1200" b="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FF">
                        <a:alpha val="52157"/>
                      </a:srgbClr>
                    </a:solidFill>
                  </a:tcPr>
                </a:tc>
                <a:tc>
                  <a:txBody>
                    <a:bodyPr/>
                    <a:lstStyle/>
                    <a:p>
                      <a:pPr algn="ctr"/>
                      <a:r>
                        <a:rPr lang="en-US" sz="1200"/>
                        <a:t>Extensibility Architect</a:t>
                      </a:r>
                      <a:endParaRPr lang="en-US" sz="1200" b="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FF">
                        <a:alpha val="52157"/>
                      </a:srgbClr>
                    </a:solidFill>
                  </a:tcPr>
                </a:tc>
                <a:tc gridSpan="2">
                  <a:txBody>
                    <a:bodyPr/>
                    <a:lstStyle/>
                    <a:p>
                      <a:pPr algn="ctr"/>
                      <a:r>
                        <a:rPr lang="en-US" sz="1200"/>
                        <a:t>Director Open Technology and Platform Engineering</a:t>
                      </a:r>
                      <a:endParaRPr lang="en-US" sz="1200" b="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FF">
                        <a:alpha val="52157"/>
                      </a:srgbClr>
                    </a:solidFill>
                  </a:tcPr>
                </a:tc>
                <a:tc hMerge="1">
                  <a:txBody>
                    <a:bodyPr/>
                    <a:lstStyle/>
                    <a:p>
                      <a:pPr algn="ctr"/>
                      <a:endParaRPr lang="en-US" sz="1200" b="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FF">
                        <a:alpha val="52157"/>
                      </a:srgbClr>
                    </a:solidFill>
                  </a:tcPr>
                </a:tc>
                <a:tc>
                  <a:txBody>
                    <a:bodyPr/>
                    <a:lstStyle/>
                    <a:p>
                      <a:pPr algn="ctr"/>
                      <a:r>
                        <a:rPr lang="en-US" sz="1200" dirty="0"/>
                        <a:t>Planning Engine Architect</a:t>
                      </a:r>
                      <a:endParaRPr lang="en-US" sz="1200" b="0" dirty="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FF">
                        <a:alpha val="52157"/>
                      </a:srgbClr>
                    </a:solidFill>
                  </a:tcPr>
                </a:tc>
                <a:extLst>
                  <a:ext uri="{0D108BD9-81ED-4DB2-BD59-A6C34878D82A}">
                    <a16:rowId xmlns:a16="http://schemas.microsoft.com/office/drawing/2014/main" val="448393171"/>
                  </a:ext>
                </a:extLst>
              </a:tr>
            </a:tbl>
          </a:graphicData>
        </a:graphic>
      </p:graphicFrame>
      <p:sp>
        <p:nvSpPr>
          <p:cNvPr id="44" name="Freeform 43"/>
          <p:cNvSpPr/>
          <p:nvPr/>
        </p:nvSpPr>
        <p:spPr>
          <a:xfrm>
            <a:off x="2760445" y="1992330"/>
            <a:ext cx="6569714" cy="1919757"/>
          </a:xfrm>
          <a:custGeom>
            <a:avLst/>
            <a:gdLst>
              <a:gd name="connsiteX0" fmla="*/ 5800097 w 6758600"/>
              <a:gd name="connsiteY0" fmla="*/ 843034 h 1943476"/>
              <a:gd name="connsiteX1" fmla="*/ 5730428 w 6758600"/>
              <a:gd name="connsiteY1" fmla="*/ 529525 h 1943476"/>
              <a:gd name="connsiteX2" fmla="*/ 5582382 w 6758600"/>
              <a:gd name="connsiteY2" fmla="*/ 555651 h 1943476"/>
              <a:gd name="connsiteX3" fmla="*/ 6470657 w 6758600"/>
              <a:gd name="connsiteY3" fmla="*/ 825617 h 1943476"/>
              <a:gd name="connsiteX4" fmla="*/ 188 w 6758600"/>
              <a:gd name="connsiteY4" fmla="*/ 1931605 h 1943476"/>
              <a:gd name="connsiteX5" fmla="*/ 6252942 w 6758600"/>
              <a:gd name="connsiteY5" fmla="*/ 33137 h 1943476"/>
              <a:gd name="connsiteX6" fmla="*/ 6374862 w 6758600"/>
              <a:gd name="connsiteY6" fmla="*/ 729823 h 1943476"/>
              <a:gd name="connsiteX0" fmla="*/ 5800097 w 6758600"/>
              <a:gd name="connsiteY0" fmla="*/ 843034 h 1944571"/>
              <a:gd name="connsiteX1" fmla="*/ 5730428 w 6758600"/>
              <a:gd name="connsiteY1" fmla="*/ 529525 h 1944571"/>
              <a:gd name="connsiteX2" fmla="*/ 5582382 w 6758600"/>
              <a:gd name="connsiteY2" fmla="*/ 555651 h 1944571"/>
              <a:gd name="connsiteX3" fmla="*/ 6470657 w 6758600"/>
              <a:gd name="connsiteY3" fmla="*/ 825617 h 1944571"/>
              <a:gd name="connsiteX4" fmla="*/ 188 w 6758600"/>
              <a:gd name="connsiteY4" fmla="*/ 1931605 h 1944571"/>
              <a:gd name="connsiteX5" fmla="*/ 6252942 w 6758600"/>
              <a:gd name="connsiteY5" fmla="*/ 33137 h 1944571"/>
              <a:gd name="connsiteX6" fmla="*/ 6374862 w 6758600"/>
              <a:gd name="connsiteY6" fmla="*/ 729823 h 1944571"/>
              <a:gd name="connsiteX0" fmla="*/ 5800097 w 6758600"/>
              <a:gd name="connsiteY0" fmla="*/ 843034 h 1944571"/>
              <a:gd name="connsiteX1" fmla="*/ 5730428 w 6758600"/>
              <a:gd name="connsiteY1" fmla="*/ 529525 h 1944571"/>
              <a:gd name="connsiteX2" fmla="*/ 5582382 w 6758600"/>
              <a:gd name="connsiteY2" fmla="*/ 555651 h 1944571"/>
              <a:gd name="connsiteX3" fmla="*/ 6470657 w 6758600"/>
              <a:gd name="connsiteY3" fmla="*/ 825617 h 1944571"/>
              <a:gd name="connsiteX4" fmla="*/ 188 w 6758600"/>
              <a:gd name="connsiteY4" fmla="*/ 1931605 h 1944571"/>
              <a:gd name="connsiteX5" fmla="*/ 6252942 w 6758600"/>
              <a:gd name="connsiteY5" fmla="*/ 33137 h 1944571"/>
              <a:gd name="connsiteX6" fmla="*/ 6374862 w 6758600"/>
              <a:gd name="connsiteY6" fmla="*/ 729823 h 1944571"/>
              <a:gd name="connsiteX0" fmla="*/ 5800081 w 6551815"/>
              <a:gd name="connsiteY0" fmla="*/ 811830 h 1913367"/>
              <a:gd name="connsiteX1" fmla="*/ 5730412 w 6551815"/>
              <a:gd name="connsiteY1" fmla="*/ 498321 h 1913367"/>
              <a:gd name="connsiteX2" fmla="*/ 5582366 w 6551815"/>
              <a:gd name="connsiteY2" fmla="*/ 524447 h 1913367"/>
              <a:gd name="connsiteX3" fmla="*/ 6470641 w 6551815"/>
              <a:gd name="connsiteY3" fmla="*/ 794413 h 1913367"/>
              <a:gd name="connsiteX4" fmla="*/ 172 w 6551815"/>
              <a:gd name="connsiteY4" fmla="*/ 1900401 h 1913367"/>
              <a:gd name="connsiteX5" fmla="*/ 6252926 w 6551815"/>
              <a:gd name="connsiteY5" fmla="*/ 1933 h 1913367"/>
              <a:gd name="connsiteX6" fmla="*/ 6374846 w 6551815"/>
              <a:gd name="connsiteY6" fmla="*/ 698619 h 1913367"/>
              <a:gd name="connsiteX0" fmla="*/ 5800081 w 6551815"/>
              <a:gd name="connsiteY0" fmla="*/ 811830 h 1913367"/>
              <a:gd name="connsiteX1" fmla="*/ 5730412 w 6551815"/>
              <a:gd name="connsiteY1" fmla="*/ 498321 h 1913367"/>
              <a:gd name="connsiteX2" fmla="*/ 5582366 w 6551815"/>
              <a:gd name="connsiteY2" fmla="*/ 524447 h 1913367"/>
              <a:gd name="connsiteX3" fmla="*/ 6470641 w 6551815"/>
              <a:gd name="connsiteY3" fmla="*/ 794413 h 1913367"/>
              <a:gd name="connsiteX4" fmla="*/ 172 w 6551815"/>
              <a:gd name="connsiteY4" fmla="*/ 1900401 h 1913367"/>
              <a:gd name="connsiteX5" fmla="*/ 6252926 w 6551815"/>
              <a:gd name="connsiteY5" fmla="*/ 1933 h 1913367"/>
              <a:gd name="connsiteX6" fmla="*/ 6374846 w 6551815"/>
              <a:gd name="connsiteY6" fmla="*/ 698619 h 1913367"/>
              <a:gd name="connsiteX0" fmla="*/ 5800081 w 6569714"/>
              <a:gd name="connsiteY0" fmla="*/ 811830 h 1919757"/>
              <a:gd name="connsiteX1" fmla="*/ 5730412 w 6569714"/>
              <a:gd name="connsiteY1" fmla="*/ 498321 h 1919757"/>
              <a:gd name="connsiteX2" fmla="*/ 5582366 w 6569714"/>
              <a:gd name="connsiteY2" fmla="*/ 524447 h 1919757"/>
              <a:gd name="connsiteX3" fmla="*/ 6470641 w 6569714"/>
              <a:gd name="connsiteY3" fmla="*/ 794413 h 1919757"/>
              <a:gd name="connsiteX4" fmla="*/ 172 w 6569714"/>
              <a:gd name="connsiteY4" fmla="*/ 1900401 h 1919757"/>
              <a:gd name="connsiteX5" fmla="*/ 6252926 w 6569714"/>
              <a:gd name="connsiteY5" fmla="*/ 1933 h 1919757"/>
              <a:gd name="connsiteX6" fmla="*/ 6374846 w 6569714"/>
              <a:gd name="connsiteY6" fmla="*/ 698619 h 191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69714" h="1919757">
                <a:moveTo>
                  <a:pt x="5800081" y="811830"/>
                </a:moveTo>
                <a:cubicBezTo>
                  <a:pt x="5783389" y="679024"/>
                  <a:pt x="5818950" y="615886"/>
                  <a:pt x="5730412" y="498321"/>
                </a:cubicBezTo>
                <a:cubicBezTo>
                  <a:pt x="5641874" y="380756"/>
                  <a:pt x="5546081" y="335761"/>
                  <a:pt x="5582366" y="524447"/>
                </a:cubicBezTo>
                <a:cubicBezTo>
                  <a:pt x="5618651" y="713133"/>
                  <a:pt x="6934937" y="119337"/>
                  <a:pt x="6470641" y="794413"/>
                </a:cubicBezTo>
                <a:cubicBezTo>
                  <a:pt x="6006345" y="1469489"/>
                  <a:pt x="36458" y="2032481"/>
                  <a:pt x="172" y="1900401"/>
                </a:cubicBezTo>
                <a:cubicBezTo>
                  <a:pt x="-36114" y="1768321"/>
                  <a:pt x="5686869" y="-67736"/>
                  <a:pt x="6252926" y="1933"/>
                </a:cubicBezTo>
                <a:cubicBezTo>
                  <a:pt x="6818983" y="71602"/>
                  <a:pt x="6373395" y="569442"/>
                  <a:pt x="6374846" y="698619"/>
                </a:cubicBezTo>
              </a:path>
            </a:pathLst>
          </a:cu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Oval 17"/>
          <p:cNvSpPr/>
          <p:nvPr/>
        </p:nvSpPr>
        <p:spPr>
          <a:xfrm>
            <a:off x="9183962" y="2736066"/>
            <a:ext cx="115614" cy="94593"/>
          </a:xfrm>
          <a:prstGeom prst="ellipse">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Oval 9"/>
          <p:cNvSpPr/>
          <p:nvPr/>
        </p:nvSpPr>
        <p:spPr>
          <a:xfrm>
            <a:off x="8512449" y="2783363"/>
            <a:ext cx="115614" cy="94593"/>
          </a:xfrm>
          <a:prstGeom prst="ellipse">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Oval 10"/>
          <p:cNvSpPr/>
          <p:nvPr/>
        </p:nvSpPr>
        <p:spPr>
          <a:xfrm>
            <a:off x="8424928" y="2437642"/>
            <a:ext cx="115614" cy="94593"/>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Oval 11"/>
          <p:cNvSpPr/>
          <p:nvPr/>
        </p:nvSpPr>
        <p:spPr>
          <a:xfrm>
            <a:off x="8309320" y="2490189"/>
            <a:ext cx="115614" cy="94593"/>
          </a:xfrm>
          <a:prstGeom prst="ellips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Oval 18"/>
          <p:cNvSpPr/>
          <p:nvPr/>
        </p:nvSpPr>
        <p:spPr>
          <a:xfrm>
            <a:off x="8972030" y="1973738"/>
            <a:ext cx="115614" cy="94593"/>
          </a:xfrm>
          <a:prstGeom prst="ellipse">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Oval 19"/>
          <p:cNvSpPr/>
          <p:nvPr/>
        </p:nvSpPr>
        <p:spPr>
          <a:xfrm>
            <a:off x="2659336" y="3840638"/>
            <a:ext cx="115614" cy="94593"/>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8" name="TextBox 47"/>
          <p:cNvSpPr txBox="1"/>
          <p:nvPr/>
        </p:nvSpPr>
        <p:spPr>
          <a:xfrm>
            <a:off x="3264412" y="1850915"/>
            <a:ext cx="2437637" cy="430887"/>
          </a:xfrm>
          <a:prstGeom prst="rect">
            <a:avLst/>
          </a:prstGeom>
          <a:noFill/>
        </p:spPr>
        <p:txBody>
          <a:bodyPr wrap="square" lIns="0" rtlCol="0">
            <a:spAutoFit/>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7301" y="601654"/>
            <a:ext cx="2004699" cy="2412657"/>
          </a:xfrm>
          <a:prstGeom prst="rect">
            <a:avLst/>
          </a:prstGeom>
        </p:spPr>
      </p:pic>
      <p:pic>
        <p:nvPicPr>
          <p:cNvPr id="13" name="Picture 12" descr="Icon&#10;&#10;Description automatically generated">
            <a:extLst>
              <a:ext uri="{FF2B5EF4-FFF2-40B4-BE49-F238E27FC236}">
                <a16:creationId xmlns:a16="http://schemas.microsoft.com/office/drawing/2014/main" id="{0CA223AA-5B61-10A2-8943-84B913FBD0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4171" y="2531638"/>
            <a:ext cx="282744" cy="273319"/>
          </a:xfrm>
          <a:prstGeom prst="rect">
            <a:avLst/>
          </a:prstGeom>
        </p:spPr>
      </p:pic>
      <p:sp>
        <p:nvSpPr>
          <p:cNvPr id="14" name="TextBox 13">
            <a:extLst>
              <a:ext uri="{FF2B5EF4-FFF2-40B4-BE49-F238E27FC236}">
                <a16:creationId xmlns:a16="http://schemas.microsoft.com/office/drawing/2014/main" id="{FC6E452E-8810-56D9-A12E-E1EC5B1900CA}"/>
              </a:ext>
            </a:extLst>
          </p:cNvPr>
          <p:cNvSpPr txBox="1"/>
          <p:nvPr/>
        </p:nvSpPr>
        <p:spPr>
          <a:xfrm>
            <a:off x="335462" y="1324303"/>
            <a:ext cx="2437637" cy="2308324"/>
          </a:xfrm>
          <a:prstGeom prst="rect">
            <a:avLst/>
          </a:prstGeom>
          <a:noFill/>
        </p:spPr>
        <p:txBody>
          <a:bodyPr wrap="square" rtlCol="0">
            <a:spAutoFit/>
          </a:bodyPr>
          <a:lstStyle/>
          <a:p>
            <a:r>
              <a:rPr lang="en-US" dirty="0"/>
              <a:t>Formal education</a:t>
            </a:r>
          </a:p>
          <a:p>
            <a:pPr marL="285750" indent="-285750">
              <a:buFont typeface="Arial" panose="020B0604020202020204" pitchFamily="34" charset="0"/>
              <a:buChar char="•"/>
            </a:pPr>
            <a:r>
              <a:rPr lang="en-US" dirty="0"/>
              <a:t>FJFI </a:t>
            </a:r>
            <a:r>
              <a:rPr lang="cs-CZ" dirty="0"/>
              <a:t>ČVUT</a:t>
            </a:r>
          </a:p>
          <a:p>
            <a:pPr marL="285750" indent="-285750">
              <a:buFont typeface="Arial" panose="020B0604020202020204" pitchFamily="34" charset="0"/>
              <a:buChar char="•"/>
            </a:pPr>
            <a:r>
              <a:rPr lang="cs-CZ" dirty="0"/>
              <a:t>École Centrale Paris</a:t>
            </a:r>
          </a:p>
          <a:p>
            <a:pPr marL="285750" indent="-285750">
              <a:buFont typeface="Arial" panose="020B0604020202020204" pitchFamily="34" charset="0"/>
              <a:buChar char="•"/>
            </a:pPr>
            <a:endParaRPr lang="cs-CZ" dirty="0"/>
          </a:p>
          <a:p>
            <a:r>
              <a:rPr lang="cs-CZ" dirty="0"/>
              <a:t>Work experience</a:t>
            </a:r>
          </a:p>
          <a:p>
            <a:pPr marL="285750" indent="-285750">
              <a:buFont typeface="Arial" panose="020B0604020202020204" pitchFamily="34" charset="0"/>
              <a:buChar char="•"/>
            </a:pPr>
            <a:r>
              <a:rPr lang="cs-CZ" dirty="0"/>
              <a:t>slb.com </a:t>
            </a:r>
            <a:r>
              <a:rPr lang="en-US" dirty="0"/>
              <a:t>(</a:t>
            </a:r>
            <a:r>
              <a:rPr lang="cs-CZ" dirty="0"/>
              <a:t>21 years</a:t>
            </a:r>
            <a:r>
              <a:rPr lang="en-US" dirty="0"/>
              <a:t>)</a:t>
            </a:r>
            <a:endParaRPr lang="cs-CZ"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618754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has Planning Got to Offer?</a:t>
            </a:r>
          </a:p>
        </p:txBody>
      </p:sp>
      <p:sp>
        <p:nvSpPr>
          <p:cNvPr id="3" name="Content Placeholder 2"/>
          <p:cNvSpPr>
            <a:spLocks noGrp="1"/>
          </p:cNvSpPr>
          <p:nvPr>
            <p:ph idx="1"/>
          </p:nvPr>
        </p:nvSpPr>
        <p:spPr/>
        <p:txBody>
          <a:bodyPr/>
          <a:lstStyle/>
          <a:p>
            <a:r>
              <a:rPr lang="en-US" dirty="0"/>
              <a:t>Early attempts to automate were based on scripting the activities for drilling slips-to-slips</a:t>
            </a:r>
          </a:p>
          <a:p>
            <a:r>
              <a:rPr lang="en-US" dirty="0"/>
              <a:t>As more and more “failure modes” were identified and responses to them constructed, the script became impractically complex to validate, to maintain or to trust</a:t>
            </a:r>
          </a:p>
          <a:p>
            <a:r>
              <a:rPr lang="en-US" dirty="0"/>
              <a:t>Planning offers a rapid response to a dynamic situation, identifying the appropriate course of action from the current state to achieve the goal – essentially, dynamically </a:t>
            </a:r>
            <a:r>
              <a:rPr lang="en-US" dirty="0" err="1"/>
              <a:t>rescripting</a:t>
            </a:r>
            <a:r>
              <a:rPr lang="en-US" dirty="0"/>
              <a:t> from whatever state is observed </a:t>
            </a:r>
          </a:p>
        </p:txBody>
      </p:sp>
      <p:pic>
        <p:nvPicPr>
          <p:cNvPr id="819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025" y="3680927"/>
            <a:ext cx="5715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797601" y="5109677"/>
            <a:ext cx="4428848" cy="1477328"/>
          </a:xfrm>
          <a:prstGeom prst="rect">
            <a:avLst/>
          </a:prstGeom>
          <a:solidFill>
            <a:schemeClr val="bg2"/>
          </a:solidFill>
        </p:spPr>
        <p:txBody>
          <a:bodyPr wrap="square" rtlCol="0">
            <a:spAutoFit/>
          </a:bodyPr>
          <a:lstStyle/>
          <a:p>
            <a:pPr marL="285750" indent="-285750">
              <a:buFont typeface="Arial" panose="020B0604020202020204" pitchFamily="34" charset="0"/>
              <a:buChar char="•"/>
            </a:pPr>
            <a:r>
              <a:rPr lang="en-US" dirty="0"/>
              <a:t>Consistency</a:t>
            </a:r>
          </a:p>
          <a:p>
            <a:pPr marL="285750" indent="-285750">
              <a:buFont typeface="Arial" panose="020B0604020202020204" pitchFamily="34" charset="0"/>
              <a:buChar char="•"/>
            </a:pPr>
            <a:r>
              <a:rPr lang="en-US" dirty="0"/>
              <a:t>Safety</a:t>
            </a:r>
          </a:p>
          <a:p>
            <a:pPr marL="285750" indent="-285750">
              <a:buFont typeface="Arial" panose="020B0604020202020204" pitchFamily="34" charset="0"/>
              <a:buChar char="•"/>
            </a:pPr>
            <a:r>
              <a:rPr lang="en-US" dirty="0"/>
              <a:t>Efficiency</a:t>
            </a:r>
          </a:p>
          <a:p>
            <a:pPr marL="285750" indent="-285750">
              <a:buFont typeface="Arial" panose="020B0604020202020204" pitchFamily="34" charset="0"/>
              <a:buChar char="•"/>
            </a:pPr>
            <a:r>
              <a:rPr lang="en-US" dirty="0"/>
              <a:t>Alignment with standard </a:t>
            </a:r>
            <a:r>
              <a:rPr lang="en-US" dirty="0" err="1"/>
              <a:t>procedues</a:t>
            </a:r>
            <a:endParaRPr lang="en-US" dirty="0"/>
          </a:p>
          <a:p>
            <a:pPr marL="285750" indent="-285750">
              <a:buFont typeface="Arial" panose="020B0604020202020204" pitchFamily="34" charset="0"/>
              <a:buChar char="•"/>
            </a:pPr>
            <a:r>
              <a:rPr lang="en-US" dirty="0"/>
              <a:t>Reduced Non-Productive Time (NPT)</a:t>
            </a:r>
          </a:p>
        </p:txBody>
      </p:sp>
    </p:spTree>
    <p:extLst>
      <p:ext uri="{BB962C8B-B14F-4D97-AF65-F5344CB8AC3E}">
        <p14:creationId xmlns:p14="http://schemas.microsoft.com/office/powerpoint/2010/main" val="408385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819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we bring to the problem?</a:t>
            </a:r>
          </a:p>
        </p:txBody>
      </p:sp>
      <p:sp>
        <p:nvSpPr>
          <p:cNvPr id="3" name="Content Placeholder 2"/>
          <p:cNvSpPr>
            <a:spLocks noGrp="1"/>
          </p:cNvSpPr>
          <p:nvPr>
            <p:ph idx="1"/>
          </p:nvPr>
        </p:nvSpPr>
        <p:spPr/>
        <p:txBody>
          <a:bodyPr/>
          <a:lstStyle/>
          <a:p>
            <a:r>
              <a:rPr lang="en-US" dirty="0"/>
              <a:t>Coordination of several separate controlled systems (top drive, draw works, pumps, slips </a:t>
            </a:r>
            <a:r>
              <a:rPr lang="en-US" dirty="0" err="1"/>
              <a:t>etc</a:t>
            </a:r>
            <a:r>
              <a:rPr lang="en-US" dirty="0"/>
              <a:t>), each executing asynchronously, requires a temporal plan, coordinating starts and ends of parallel activities</a:t>
            </a:r>
          </a:p>
          <a:p>
            <a:pPr lvl="1"/>
            <a:r>
              <a:rPr lang="en-US" i="1" dirty="0"/>
              <a:t>Temporal planning with constrained concurrent activity is essential to managing these systems</a:t>
            </a:r>
          </a:p>
          <a:p>
            <a:pPr lvl="1"/>
            <a:endParaRPr lang="en-US" i="1" dirty="0"/>
          </a:p>
          <a:p>
            <a:r>
              <a:rPr lang="en-US" sz="2400" dirty="0"/>
              <a:t>Modelling Language [PDDL2.1: Syntax, Semantics, Tools]</a:t>
            </a:r>
          </a:p>
          <a:p>
            <a:r>
              <a:rPr lang="en-US" sz="2400" dirty="0"/>
              <a:t>Temporal Planning [Planning Systems: LPGP, </a:t>
            </a:r>
            <a:r>
              <a:rPr lang="en-US" sz="2400" dirty="0" err="1"/>
              <a:t>Crikey</a:t>
            </a:r>
            <a:r>
              <a:rPr lang="en-US" sz="2400" dirty="0"/>
              <a:t>]</a:t>
            </a:r>
          </a:p>
          <a:p>
            <a:r>
              <a:rPr lang="en-US" sz="2400" dirty="0"/>
              <a:t>Managing resources over time [Planners: COLIN, POPF, Optic]</a:t>
            </a:r>
          </a:p>
          <a:p>
            <a:endParaRPr lang="en-US" dirty="0"/>
          </a:p>
        </p:txBody>
      </p:sp>
      <p:pic>
        <p:nvPicPr>
          <p:cNvPr id="9220" name="Picture 4" descr="Image result for andrew and amanda co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6652" y="5191866"/>
            <a:ext cx="1534269" cy="153427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9259" y="5198865"/>
            <a:ext cx="1527271" cy="1527271"/>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s://nms.kcl.ac.uk/planning/images/team/maria.jpg"/>
          <p:cNvPicPr>
            <a:picLocks noChangeAspect="1" noChangeArrowheads="1"/>
          </p:cNvPicPr>
          <p:nvPr/>
        </p:nvPicPr>
        <p:blipFill rotWithShape="1">
          <a:blip r:embed="rId4">
            <a:extLst>
              <a:ext uri="{28A0092B-C50C-407E-A947-70E740481C1C}">
                <a14:useLocalDpi xmlns:a14="http://schemas.microsoft.com/office/drawing/2010/main" val="0"/>
              </a:ext>
            </a:extLst>
          </a:blip>
          <a:srcRect l="5573" t="6692" r="8305" b="6777"/>
          <a:stretch/>
        </p:blipFill>
        <p:spPr bwMode="auto">
          <a:xfrm>
            <a:off x="10493861" y="3473759"/>
            <a:ext cx="1582669" cy="15901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269309" y="5576798"/>
            <a:ext cx="1523174" cy="1200329"/>
          </a:xfrm>
          <a:prstGeom prst="rect">
            <a:avLst/>
          </a:prstGeom>
          <a:noFill/>
        </p:spPr>
        <p:txBody>
          <a:bodyPr wrap="none" rtlCol="0">
            <a:spAutoFit/>
          </a:bodyPr>
          <a:lstStyle/>
          <a:p>
            <a:r>
              <a:rPr lang="en-US" dirty="0"/>
              <a:t>Derek Long</a:t>
            </a:r>
          </a:p>
          <a:p>
            <a:r>
              <a:rPr lang="en-US" dirty="0"/>
              <a:t>Maria Fox</a:t>
            </a:r>
          </a:p>
          <a:p>
            <a:r>
              <a:rPr lang="en-US" dirty="0"/>
              <a:t>Andrew Coles</a:t>
            </a:r>
          </a:p>
          <a:p>
            <a:r>
              <a:rPr lang="en-US" dirty="0"/>
              <a:t>Amanda Coles</a:t>
            </a:r>
          </a:p>
        </p:txBody>
      </p:sp>
      <p:pic>
        <p:nvPicPr>
          <p:cNvPr id="5" name="Picture 4" descr="http://directory.slb.com/misc/pictures/05748116.jpg">
            <a:extLst>
              <a:ext uri="{FF2B5EF4-FFF2-40B4-BE49-F238E27FC236}">
                <a16:creationId xmlns:a16="http://schemas.microsoft.com/office/drawing/2014/main" id="{0A0E5F7B-09EA-9E6B-22F7-0BAB8631F7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1220"/>
          <a:stretch/>
        </p:blipFill>
        <p:spPr bwMode="auto">
          <a:xfrm>
            <a:off x="8995393" y="3473759"/>
            <a:ext cx="1405527" cy="1583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88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2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2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Modelling</a:t>
            </a:r>
          </a:p>
        </p:txBody>
      </p:sp>
      <p:sp>
        <p:nvSpPr>
          <p:cNvPr id="3" name="Content Placeholder 2"/>
          <p:cNvSpPr>
            <a:spLocks noGrp="1"/>
          </p:cNvSpPr>
          <p:nvPr>
            <p:ph idx="1"/>
          </p:nvPr>
        </p:nvSpPr>
        <p:spPr/>
        <p:txBody>
          <a:bodyPr/>
          <a:lstStyle/>
          <a:p>
            <a:r>
              <a:rPr lang="en-US" dirty="0"/>
              <a:t>We have found PDDL is accessible and practical for our applications, but there has been a critical lack of support tools for </a:t>
            </a:r>
            <a:r>
              <a:rPr lang="en-US" dirty="0" err="1"/>
              <a:t>modellers</a:t>
            </a:r>
            <a:endParaRPr lang="en-US" dirty="0"/>
          </a:p>
          <a:p>
            <a:pPr lvl="1"/>
            <a:r>
              <a:rPr lang="en-US" dirty="0"/>
              <a:t>A planner and a text editor, and possibly VAL, have been the traditional tools of research </a:t>
            </a:r>
            <a:r>
              <a:rPr lang="en-US" dirty="0" err="1"/>
              <a:t>modellers</a:t>
            </a:r>
            <a:endParaRPr lang="en-US" dirty="0"/>
          </a:p>
          <a:p>
            <a:pPr lvl="1"/>
            <a:endParaRPr lang="en-US" dirty="0"/>
          </a:p>
          <a:p>
            <a:r>
              <a:rPr lang="en-US" dirty="0"/>
              <a:t>New challenges:</a:t>
            </a:r>
          </a:p>
          <a:p>
            <a:pPr lvl="1"/>
            <a:r>
              <a:rPr lang="en-US" dirty="0"/>
              <a:t>Models built by multiple </a:t>
            </a:r>
            <a:r>
              <a:rPr lang="en-US" dirty="0" err="1"/>
              <a:t>modellers</a:t>
            </a:r>
            <a:endParaRPr lang="en-US" dirty="0"/>
          </a:p>
          <a:p>
            <a:pPr lvl="1"/>
            <a:r>
              <a:rPr lang="en-US" dirty="0"/>
              <a:t>Models maintained and modified over time</a:t>
            </a:r>
          </a:p>
          <a:p>
            <a:pPr lvl="1"/>
            <a:r>
              <a:rPr lang="en-US" dirty="0"/>
              <a:t>Models extending to capture more activities as scope                                                         extends</a:t>
            </a:r>
          </a:p>
        </p:txBody>
      </p:sp>
      <p:pic>
        <p:nvPicPr>
          <p:cNvPr id="1331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4843" y="5108900"/>
            <a:ext cx="1621906" cy="16219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291637" y="4508735"/>
            <a:ext cx="2211118" cy="1200329"/>
          </a:xfrm>
          <a:prstGeom prst="rect">
            <a:avLst/>
          </a:prstGeom>
          <a:noFill/>
        </p:spPr>
        <p:txBody>
          <a:bodyPr wrap="none" rtlCol="0">
            <a:spAutoFit/>
          </a:bodyPr>
          <a:lstStyle/>
          <a:p>
            <a:r>
              <a:rPr lang="en-US" dirty="0"/>
              <a:t>VS Code PDDL Plug-in</a:t>
            </a:r>
          </a:p>
          <a:p>
            <a:r>
              <a:rPr lang="en-US" dirty="0"/>
              <a:t>Modelling Support</a:t>
            </a:r>
          </a:p>
          <a:p>
            <a:endParaRPr lang="en-US" dirty="0"/>
          </a:p>
          <a:p>
            <a:r>
              <a:rPr lang="en-US" dirty="0"/>
              <a:t>Jan Dolejsi</a:t>
            </a:r>
          </a:p>
        </p:txBody>
      </p:sp>
      <p:pic>
        <p:nvPicPr>
          <p:cNvPr id="3074" name="Picture 2" descr="Happenings to Plan conversion and valid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4155" y="1825625"/>
            <a:ext cx="8324850" cy="4514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79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BDAAA3-775D-4814-9555-DDAD30A6AFFF}"/>
              </a:ext>
            </a:extLst>
          </p:cNvPr>
          <p:cNvSpPr>
            <a:spLocks noGrp="1"/>
          </p:cNvSpPr>
          <p:nvPr>
            <p:ph type="title"/>
          </p:nvPr>
        </p:nvSpPr>
        <p:spPr/>
        <p:txBody>
          <a:bodyPr/>
          <a:lstStyle/>
          <a:p>
            <a:r>
              <a:rPr lang="en-US" dirty="0" err="1"/>
              <a:t>Blocksworld</a:t>
            </a:r>
            <a:r>
              <a:rPr lang="en-US" dirty="0"/>
              <a:t> exercise</a:t>
            </a:r>
          </a:p>
        </p:txBody>
      </p:sp>
      <p:sp>
        <p:nvSpPr>
          <p:cNvPr id="6" name="Content Placeholder 5">
            <a:extLst>
              <a:ext uri="{FF2B5EF4-FFF2-40B4-BE49-F238E27FC236}">
                <a16:creationId xmlns:a16="http://schemas.microsoft.com/office/drawing/2014/main" id="{5F835DA0-FE5A-48AD-8F1B-38EC05BB24F3}"/>
              </a:ext>
            </a:extLst>
          </p:cNvPr>
          <p:cNvSpPr>
            <a:spLocks noGrp="1"/>
          </p:cNvSpPr>
          <p:nvPr>
            <p:ph idx="1"/>
          </p:nvPr>
        </p:nvSpPr>
        <p:spPr/>
        <p:txBody>
          <a:bodyPr/>
          <a:lstStyle/>
          <a:p>
            <a:r>
              <a:rPr lang="en-US" dirty="0">
                <a:hlinkClick r:id="rId2"/>
              </a:rPr>
              <a:t>https://blocks-dot-ai-planning.appspot.com/</a:t>
            </a:r>
            <a:endParaRPr lang="en-US" dirty="0"/>
          </a:p>
        </p:txBody>
      </p:sp>
      <p:sp>
        <p:nvSpPr>
          <p:cNvPr id="4" name="Slide Number Placeholder 3">
            <a:extLst>
              <a:ext uri="{FF2B5EF4-FFF2-40B4-BE49-F238E27FC236}">
                <a16:creationId xmlns:a16="http://schemas.microsoft.com/office/drawing/2014/main" id="{1C2040E8-AAD0-4DF1-8A24-F07B9EF03299}"/>
              </a:ext>
            </a:extLst>
          </p:cNvPr>
          <p:cNvSpPr>
            <a:spLocks noGrp="1"/>
          </p:cNvSpPr>
          <p:nvPr>
            <p:ph type="sldNum" sz="quarter" idx="4"/>
          </p:nvPr>
        </p:nvSpPr>
        <p:spPr>
          <a:xfrm>
            <a:off x="92697" y="6237384"/>
            <a:ext cx="501317" cy="337032"/>
          </a:xfrm>
          <a:prstGeom prst="rect">
            <a:avLst/>
          </a:prstGeom>
        </p:spPr>
        <p:txBody>
          <a:bodyPr vert="horz" lIns="0" tIns="0" rIns="0" bIns="0" rtlCol="0" anchor="ctr" anchorCtr="0"/>
          <a:lstStyle>
            <a:defPPr>
              <a:defRPr lang="en-US"/>
            </a:defPPr>
            <a:lvl1pPr marL="0" algn="r" defTabSz="914400" rtl="0" eaLnBrk="1" latinLnBrk="0" hangingPunct="1">
              <a:defRPr sz="1200" kern="1200">
                <a:solidFill>
                  <a:schemeClr val="tx1">
                    <a:lumMod val="40000"/>
                    <a:lumOff val="60000"/>
                  </a:schemeClr>
                </a:solidFill>
                <a:latin typeface="Arial Narrow" charset="0"/>
                <a:ea typeface="Arial Narrow" charset="0"/>
                <a:cs typeface="Arial Narrow"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E68C56-851D-0E49-A58C-F30516365F79}" type="slidenum">
              <a:rPr lang="en-US" smtClean="0"/>
              <a:pPr/>
              <a:t>23</a:t>
            </a:fld>
            <a:endParaRPr lang="en-US"/>
          </a:p>
        </p:txBody>
      </p:sp>
      <p:pic>
        <p:nvPicPr>
          <p:cNvPr id="7" name="Picture 6">
            <a:extLst>
              <a:ext uri="{FF2B5EF4-FFF2-40B4-BE49-F238E27FC236}">
                <a16:creationId xmlns:a16="http://schemas.microsoft.com/office/drawing/2014/main" id="{CDC2C861-DDB9-406F-B394-91AB459A4DEE}"/>
              </a:ext>
            </a:extLst>
          </p:cNvPr>
          <p:cNvPicPr>
            <a:picLocks noChangeAspect="1"/>
          </p:cNvPicPr>
          <p:nvPr/>
        </p:nvPicPr>
        <p:blipFill>
          <a:blip r:embed="rId3"/>
          <a:stretch>
            <a:fillRect/>
          </a:stretch>
        </p:blipFill>
        <p:spPr>
          <a:xfrm>
            <a:off x="442912" y="2437881"/>
            <a:ext cx="5547341" cy="3523589"/>
          </a:xfrm>
          <a:prstGeom prst="rect">
            <a:avLst/>
          </a:prstGeom>
        </p:spPr>
      </p:pic>
      <p:pic>
        <p:nvPicPr>
          <p:cNvPr id="8" name="Picture 7">
            <a:extLst>
              <a:ext uri="{FF2B5EF4-FFF2-40B4-BE49-F238E27FC236}">
                <a16:creationId xmlns:a16="http://schemas.microsoft.com/office/drawing/2014/main" id="{1659760F-1E7E-4AB5-8B10-4E6A1F8BBE50}"/>
              </a:ext>
            </a:extLst>
          </p:cNvPr>
          <p:cNvPicPr>
            <a:picLocks noChangeAspect="1"/>
          </p:cNvPicPr>
          <p:nvPr/>
        </p:nvPicPr>
        <p:blipFill>
          <a:blip r:embed="rId4"/>
          <a:stretch>
            <a:fillRect/>
          </a:stretch>
        </p:blipFill>
        <p:spPr>
          <a:xfrm>
            <a:off x="6201748" y="2551088"/>
            <a:ext cx="5459183" cy="3436894"/>
          </a:xfrm>
          <a:prstGeom prst="rect">
            <a:avLst/>
          </a:prstGeom>
        </p:spPr>
      </p:pic>
    </p:spTree>
    <p:extLst>
      <p:ext uri="{BB962C8B-B14F-4D97-AF65-F5344CB8AC3E}">
        <p14:creationId xmlns:p14="http://schemas.microsoft.com/office/powerpoint/2010/main" val="21066280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33C44-2CC7-D32A-8B6A-49A48799B02C}"/>
              </a:ext>
            </a:extLst>
          </p:cNvPr>
          <p:cNvSpPr>
            <a:spLocks noGrp="1"/>
          </p:cNvSpPr>
          <p:nvPr>
            <p:ph type="title"/>
          </p:nvPr>
        </p:nvSpPr>
        <p:spPr/>
        <p:txBody>
          <a:bodyPr/>
          <a:lstStyle/>
          <a:p>
            <a:r>
              <a:rPr lang="en-US" dirty="0"/>
              <a:t>Demo: PDDL tools in VS Code</a:t>
            </a:r>
          </a:p>
        </p:txBody>
      </p:sp>
      <p:sp>
        <p:nvSpPr>
          <p:cNvPr id="3" name="Content Placeholder 2">
            <a:extLst>
              <a:ext uri="{FF2B5EF4-FFF2-40B4-BE49-F238E27FC236}">
                <a16:creationId xmlns:a16="http://schemas.microsoft.com/office/drawing/2014/main" id="{842C242D-E1B1-3E3B-697C-8342552B9C8C}"/>
              </a:ext>
            </a:extLst>
          </p:cNvPr>
          <p:cNvSpPr>
            <a:spLocks noGrp="1"/>
          </p:cNvSpPr>
          <p:nvPr>
            <p:ph idx="1"/>
          </p:nvPr>
        </p:nvSpPr>
        <p:spPr/>
        <p:txBody>
          <a:bodyPr/>
          <a:lstStyle/>
          <a:p>
            <a:r>
              <a:rPr lang="en-US" dirty="0"/>
              <a:t>Blocks world: visualization of search tree and relaxed plans</a:t>
            </a:r>
          </a:p>
        </p:txBody>
      </p:sp>
      <p:sp>
        <p:nvSpPr>
          <p:cNvPr id="4" name="TextBox 3">
            <a:extLst>
              <a:ext uri="{FF2B5EF4-FFF2-40B4-BE49-F238E27FC236}">
                <a16:creationId xmlns:a16="http://schemas.microsoft.com/office/drawing/2014/main" id="{1D277E86-6360-159A-9FE5-A7BA99583DC1}"/>
              </a:ext>
            </a:extLst>
          </p:cNvPr>
          <p:cNvSpPr txBox="1"/>
          <p:nvPr/>
        </p:nvSpPr>
        <p:spPr>
          <a:xfrm>
            <a:off x="596558" y="6277431"/>
            <a:ext cx="3744643" cy="430887"/>
          </a:xfrm>
          <a:prstGeom prst="rect">
            <a:avLst/>
          </a:prstGeom>
          <a:noFill/>
        </p:spPr>
        <p:txBody>
          <a:bodyPr wrap="square">
            <a:spAutoFit/>
          </a:bodyPr>
          <a:lstStyle/>
          <a:p>
            <a:r>
              <a:rPr lang="en-US" sz="1100" dirty="0">
                <a:hlinkClick r:id="rId2"/>
              </a:rPr>
              <a:t>https://www.youtube.com/watch?v=_NOVa4i7Us8&amp;list=PL1Q0jeuU6XppflOPFx1qQVuWbXTcjxevU&amp;index=7</a:t>
            </a:r>
            <a:r>
              <a:rPr lang="en-US" sz="1100" dirty="0"/>
              <a:t> </a:t>
            </a:r>
          </a:p>
        </p:txBody>
      </p:sp>
      <p:pic>
        <p:nvPicPr>
          <p:cNvPr id="5" name="Graphic 4">
            <a:extLst>
              <a:ext uri="{FF2B5EF4-FFF2-40B4-BE49-F238E27FC236}">
                <a16:creationId xmlns:a16="http://schemas.microsoft.com/office/drawing/2014/main" id="{E7AACBCB-BB0A-0DEB-BC8F-377BE2A200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0019" y="6329851"/>
            <a:ext cx="456539" cy="321004"/>
          </a:xfrm>
          <a:prstGeom prst="rect">
            <a:avLst/>
          </a:prstGeom>
        </p:spPr>
      </p:pic>
      <p:pic>
        <p:nvPicPr>
          <p:cNvPr id="7" name="Picture 6">
            <a:extLst>
              <a:ext uri="{FF2B5EF4-FFF2-40B4-BE49-F238E27FC236}">
                <a16:creationId xmlns:a16="http://schemas.microsoft.com/office/drawing/2014/main" id="{70CB9445-7686-CFD7-C248-3611B4269423}"/>
              </a:ext>
            </a:extLst>
          </p:cNvPr>
          <p:cNvPicPr>
            <a:picLocks noChangeAspect="1"/>
          </p:cNvPicPr>
          <p:nvPr/>
        </p:nvPicPr>
        <p:blipFill>
          <a:blip r:embed="rId5"/>
          <a:stretch>
            <a:fillRect/>
          </a:stretch>
        </p:blipFill>
        <p:spPr>
          <a:xfrm>
            <a:off x="2387247" y="2432304"/>
            <a:ext cx="6208113" cy="3531672"/>
          </a:xfrm>
          <a:prstGeom prst="rect">
            <a:avLst/>
          </a:prstGeom>
        </p:spPr>
      </p:pic>
    </p:spTree>
    <p:extLst>
      <p:ext uri="{BB962C8B-B14F-4D97-AF65-F5344CB8AC3E}">
        <p14:creationId xmlns:p14="http://schemas.microsoft.com/office/powerpoint/2010/main" val="1878289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3D0B7535-F750-4462-9DA8-A36B0E74458F}"/>
              </a:ext>
            </a:extLst>
          </p:cNvPr>
          <p:cNvSpPr/>
          <p:nvPr/>
        </p:nvSpPr>
        <p:spPr>
          <a:xfrm>
            <a:off x="783771" y="2373086"/>
            <a:ext cx="6760049" cy="2732314"/>
          </a:xfrm>
          <a:custGeom>
            <a:avLst/>
            <a:gdLst>
              <a:gd name="connsiteX0" fmla="*/ 1817915 w 6760029"/>
              <a:gd name="connsiteY0" fmla="*/ 0 h 2732314"/>
              <a:gd name="connsiteX1" fmla="*/ 3189515 w 6760029"/>
              <a:gd name="connsiteY1" fmla="*/ 10885 h 2732314"/>
              <a:gd name="connsiteX2" fmla="*/ 6760029 w 6760029"/>
              <a:gd name="connsiteY2" fmla="*/ 2732314 h 2732314"/>
              <a:gd name="connsiteX3" fmla="*/ 0 w 6760029"/>
              <a:gd name="connsiteY3" fmla="*/ 2721428 h 2732314"/>
              <a:gd name="connsiteX4" fmla="*/ 1817915 w 6760029"/>
              <a:gd name="connsiteY4" fmla="*/ 0 h 2732314"/>
              <a:gd name="connsiteX0" fmla="*/ 1817915 w 6760029"/>
              <a:gd name="connsiteY0" fmla="*/ 8165 h 2740479"/>
              <a:gd name="connsiteX1" fmla="*/ 3189515 w 6760029"/>
              <a:gd name="connsiteY1" fmla="*/ 0 h 2740479"/>
              <a:gd name="connsiteX2" fmla="*/ 6760029 w 6760029"/>
              <a:gd name="connsiteY2" fmla="*/ 2740479 h 2740479"/>
              <a:gd name="connsiteX3" fmla="*/ 0 w 6760029"/>
              <a:gd name="connsiteY3" fmla="*/ 2729593 h 2740479"/>
              <a:gd name="connsiteX4" fmla="*/ 1817915 w 6760029"/>
              <a:gd name="connsiteY4" fmla="*/ 8165 h 2740479"/>
              <a:gd name="connsiteX0" fmla="*/ 1817915 w 6760029"/>
              <a:gd name="connsiteY0" fmla="*/ 0 h 2732314"/>
              <a:gd name="connsiteX1" fmla="*/ 3189515 w 6760029"/>
              <a:gd name="connsiteY1" fmla="*/ 3265 h 2732314"/>
              <a:gd name="connsiteX2" fmla="*/ 6760029 w 6760029"/>
              <a:gd name="connsiteY2" fmla="*/ 2732314 h 2732314"/>
              <a:gd name="connsiteX3" fmla="*/ 0 w 6760029"/>
              <a:gd name="connsiteY3" fmla="*/ 2721428 h 2732314"/>
              <a:gd name="connsiteX4" fmla="*/ 1817915 w 6760029"/>
              <a:gd name="connsiteY4" fmla="*/ 0 h 2732314"/>
              <a:gd name="connsiteX0" fmla="*/ 1817915 w 6760029"/>
              <a:gd name="connsiteY0" fmla="*/ 0 h 2732314"/>
              <a:gd name="connsiteX1" fmla="*/ 3189515 w 6760029"/>
              <a:gd name="connsiteY1" fmla="*/ 3265 h 2732314"/>
              <a:gd name="connsiteX2" fmla="*/ 6760029 w 6760029"/>
              <a:gd name="connsiteY2" fmla="*/ 2732314 h 2732314"/>
              <a:gd name="connsiteX3" fmla="*/ 0 w 6760029"/>
              <a:gd name="connsiteY3" fmla="*/ 2721428 h 2732314"/>
              <a:gd name="connsiteX4" fmla="*/ 1817915 w 6760029"/>
              <a:gd name="connsiteY4" fmla="*/ 0 h 2732314"/>
              <a:gd name="connsiteX0" fmla="*/ 1817915 w 6760029"/>
              <a:gd name="connsiteY0" fmla="*/ 0 h 2732314"/>
              <a:gd name="connsiteX1" fmla="*/ 3189515 w 6760029"/>
              <a:gd name="connsiteY1" fmla="*/ 3265 h 2732314"/>
              <a:gd name="connsiteX2" fmla="*/ 6760029 w 6760029"/>
              <a:gd name="connsiteY2" fmla="*/ 2732314 h 2732314"/>
              <a:gd name="connsiteX3" fmla="*/ 0 w 6760029"/>
              <a:gd name="connsiteY3" fmla="*/ 2721428 h 2732314"/>
              <a:gd name="connsiteX4" fmla="*/ 1817915 w 6760029"/>
              <a:gd name="connsiteY4" fmla="*/ 0 h 2732314"/>
              <a:gd name="connsiteX0" fmla="*/ 1817915 w 6760029"/>
              <a:gd name="connsiteY0" fmla="*/ 0 h 2732314"/>
              <a:gd name="connsiteX1" fmla="*/ 3189515 w 6760029"/>
              <a:gd name="connsiteY1" fmla="*/ 3265 h 2732314"/>
              <a:gd name="connsiteX2" fmla="*/ 6760029 w 6760029"/>
              <a:gd name="connsiteY2" fmla="*/ 2732314 h 2732314"/>
              <a:gd name="connsiteX3" fmla="*/ 0 w 6760029"/>
              <a:gd name="connsiteY3" fmla="*/ 2721428 h 2732314"/>
              <a:gd name="connsiteX4" fmla="*/ 1817915 w 6760029"/>
              <a:gd name="connsiteY4" fmla="*/ 0 h 2732314"/>
              <a:gd name="connsiteX0" fmla="*/ 1817915 w 6760060"/>
              <a:gd name="connsiteY0" fmla="*/ 0 h 2732314"/>
              <a:gd name="connsiteX1" fmla="*/ 3189515 w 6760060"/>
              <a:gd name="connsiteY1" fmla="*/ 3265 h 2732314"/>
              <a:gd name="connsiteX2" fmla="*/ 6760029 w 6760060"/>
              <a:gd name="connsiteY2" fmla="*/ 2732314 h 2732314"/>
              <a:gd name="connsiteX3" fmla="*/ 0 w 6760060"/>
              <a:gd name="connsiteY3" fmla="*/ 2721428 h 2732314"/>
              <a:gd name="connsiteX4" fmla="*/ 1817915 w 6760060"/>
              <a:gd name="connsiteY4" fmla="*/ 0 h 2732314"/>
              <a:gd name="connsiteX0" fmla="*/ 1817915 w 6760060"/>
              <a:gd name="connsiteY0" fmla="*/ 0 h 2732314"/>
              <a:gd name="connsiteX1" fmla="*/ 3189515 w 6760060"/>
              <a:gd name="connsiteY1" fmla="*/ 3265 h 2732314"/>
              <a:gd name="connsiteX2" fmla="*/ 6760029 w 6760060"/>
              <a:gd name="connsiteY2" fmla="*/ 2732314 h 2732314"/>
              <a:gd name="connsiteX3" fmla="*/ 0 w 6760060"/>
              <a:gd name="connsiteY3" fmla="*/ 2721428 h 2732314"/>
              <a:gd name="connsiteX4" fmla="*/ 1817915 w 6760060"/>
              <a:gd name="connsiteY4" fmla="*/ 0 h 2732314"/>
              <a:gd name="connsiteX0" fmla="*/ 1817915 w 6760049"/>
              <a:gd name="connsiteY0" fmla="*/ 0 h 2732314"/>
              <a:gd name="connsiteX1" fmla="*/ 3189515 w 6760049"/>
              <a:gd name="connsiteY1" fmla="*/ 3265 h 2732314"/>
              <a:gd name="connsiteX2" fmla="*/ 6760029 w 6760049"/>
              <a:gd name="connsiteY2" fmla="*/ 2732314 h 2732314"/>
              <a:gd name="connsiteX3" fmla="*/ 0 w 6760049"/>
              <a:gd name="connsiteY3" fmla="*/ 2721428 h 2732314"/>
              <a:gd name="connsiteX4" fmla="*/ 1817915 w 6760049"/>
              <a:gd name="connsiteY4" fmla="*/ 0 h 2732314"/>
              <a:gd name="connsiteX0" fmla="*/ 1817915 w 6760049"/>
              <a:gd name="connsiteY0" fmla="*/ 0 h 2732314"/>
              <a:gd name="connsiteX1" fmla="*/ 3189515 w 6760049"/>
              <a:gd name="connsiteY1" fmla="*/ 3265 h 2732314"/>
              <a:gd name="connsiteX2" fmla="*/ 6760029 w 6760049"/>
              <a:gd name="connsiteY2" fmla="*/ 2732314 h 2732314"/>
              <a:gd name="connsiteX3" fmla="*/ 0 w 6760049"/>
              <a:gd name="connsiteY3" fmla="*/ 2721428 h 2732314"/>
              <a:gd name="connsiteX4" fmla="*/ 1817915 w 6760049"/>
              <a:gd name="connsiteY4" fmla="*/ 0 h 2732314"/>
              <a:gd name="connsiteX0" fmla="*/ 1817915 w 6760049"/>
              <a:gd name="connsiteY0" fmla="*/ 0 h 2732314"/>
              <a:gd name="connsiteX1" fmla="*/ 3189515 w 6760049"/>
              <a:gd name="connsiteY1" fmla="*/ 3265 h 2732314"/>
              <a:gd name="connsiteX2" fmla="*/ 6760029 w 6760049"/>
              <a:gd name="connsiteY2" fmla="*/ 2732314 h 2732314"/>
              <a:gd name="connsiteX3" fmla="*/ 0 w 6760049"/>
              <a:gd name="connsiteY3" fmla="*/ 2721428 h 2732314"/>
              <a:gd name="connsiteX4" fmla="*/ 1817915 w 6760049"/>
              <a:gd name="connsiteY4" fmla="*/ 0 h 2732314"/>
              <a:gd name="connsiteX0" fmla="*/ 1836965 w 6760049"/>
              <a:gd name="connsiteY0" fmla="*/ 0 h 2732314"/>
              <a:gd name="connsiteX1" fmla="*/ 3189515 w 6760049"/>
              <a:gd name="connsiteY1" fmla="*/ 3265 h 2732314"/>
              <a:gd name="connsiteX2" fmla="*/ 6760029 w 6760049"/>
              <a:gd name="connsiteY2" fmla="*/ 2732314 h 2732314"/>
              <a:gd name="connsiteX3" fmla="*/ 0 w 6760049"/>
              <a:gd name="connsiteY3" fmla="*/ 2721428 h 2732314"/>
              <a:gd name="connsiteX4" fmla="*/ 1836965 w 6760049"/>
              <a:gd name="connsiteY4" fmla="*/ 0 h 2732314"/>
              <a:gd name="connsiteX0" fmla="*/ 1836965 w 6760049"/>
              <a:gd name="connsiteY0" fmla="*/ 0 h 2732314"/>
              <a:gd name="connsiteX1" fmla="*/ 3189515 w 6760049"/>
              <a:gd name="connsiteY1" fmla="*/ 3265 h 2732314"/>
              <a:gd name="connsiteX2" fmla="*/ 6760029 w 6760049"/>
              <a:gd name="connsiteY2" fmla="*/ 2732314 h 2732314"/>
              <a:gd name="connsiteX3" fmla="*/ 0 w 6760049"/>
              <a:gd name="connsiteY3" fmla="*/ 2721428 h 2732314"/>
              <a:gd name="connsiteX4" fmla="*/ 1836965 w 6760049"/>
              <a:gd name="connsiteY4" fmla="*/ 0 h 2732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0049" h="2732314">
                <a:moveTo>
                  <a:pt x="1836965" y="0"/>
                </a:moveTo>
                <a:lnTo>
                  <a:pt x="3189515" y="3265"/>
                </a:lnTo>
                <a:cubicBezTo>
                  <a:pt x="3202396" y="1423488"/>
                  <a:pt x="6770008" y="1388291"/>
                  <a:pt x="6760029" y="2732314"/>
                </a:cubicBezTo>
                <a:lnTo>
                  <a:pt x="0" y="2721428"/>
                </a:lnTo>
                <a:cubicBezTo>
                  <a:pt x="15422" y="1383755"/>
                  <a:pt x="1840593" y="1326243"/>
                  <a:pt x="1836965" y="0"/>
                </a:cubicBezTo>
                <a:close/>
              </a:path>
            </a:pathLst>
          </a:custGeom>
          <a:gradFill flip="none" rotWithShape="1">
            <a:gsLst>
              <a:gs pos="0">
                <a:srgbClr val="1DBDE3"/>
              </a:gs>
              <a:gs pos="50000">
                <a:srgbClr val="1DBDE3">
                  <a:tint val="44500"/>
                  <a:satMod val="160000"/>
                </a:srgbClr>
              </a:gs>
              <a:gs pos="100000">
                <a:srgbClr val="DCF4FF">
                  <a:alpha val="6902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id="{915E7C7D-8B6A-451F-9B33-6D675D897672}"/>
              </a:ext>
            </a:extLst>
          </p:cNvPr>
          <p:cNvGraphicFramePr>
            <a:graphicFrameLocks noGrp="1"/>
          </p:cNvGraphicFramePr>
          <p:nvPr/>
        </p:nvGraphicFramePr>
        <p:xfrm>
          <a:off x="2031580" y="1470782"/>
          <a:ext cx="8128842" cy="370840"/>
        </p:xfrm>
        <a:graphic>
          <a:graphicData uri="http://schemas.openxmlformats.org/drawingml/2006/table">
            <a:tbl>
              <a:tblPr firstRow="1" bandRow="1">
                <a:tableStyleId>{2D5ABB26-0587-4C30-8999-92F81FD0307C}</a:tableStyleId>
              </a:tblPr>
              <a:tblGrid>
                <a:gridCol w="1354807">
                  <a:extLst>
                    <a:ext uri="{9D8B030D-6E8A-4147-A177-3AD203B41FA5}">
                      <a16:colId xmlns:a16="http://schemas.microsoft.com/office/drawing/2014/main" val="2928925656"/>
                    </a:ext>
                  </a:extLst>
                </a:gridCol>
                <a:gridCol w="1354807">
                  <a:extLst>
                    <a:ext uri="{9D8B030D-6E8A-4147-A177-3AD203B41FA5}">
                      <a16:colId xmlns:a16="http://schemas.microsoft.com/office/drawing/2014/main" val="4183440310"/>
                    </a:ext>
                  </a:extLst>
                </a:gridCol>
                <a:gridCol w="1354807">
                  <a:extLst>
                    <a:ext uri="{9D8B030D-6E8A-4147-A177-3AD203B41FA5}">
                      <a16:colId xmlns:a16="http://schemas.microsoft.com/office/drawing/2014/main" val="2199247679"/>
                    </a:ext>
                  </a:extLst>
                </a:gridCol>
                <a:gridCol w="1354807">
                  <a:extLst>
                    <a:ext uri="{9D8B030D-6E8A-4147-A177-3AD203B41FA5}">
                      <a16:colId xmlns:a16="http://schemas.microsoft.com/office/drawing/2014/main" val="1924803297"/>
                    </a:ext>
                  </a:extLst>
                </a:gridCol>
                <a:gridCol w="1354807">
                  <a:extLst>
                    <a:ext uri="{9D8B030D-6E8A-4147-A177-3AD203B41FA5}">
                      <a16:colId xmlns:a16="http://schemas.microsoft.com/office/drawing/2014/main" val="3288170234"/>
                    </a:ext>
                  </a:extLst>
                </a:gridCol>
                <a:gridCol w="1354807">
                  <a:extLst>
                    <a:ext uri="{9D8B030D-6E8A-4147-A177-3AD203B41FA5}">
                      <a16:colId xmlns:a16="http://schemas.microsoft.com/office/drawing/2014/main" val="2030266626"/>
                    </a:ext>
                  </a:extLst>
                </a:gridCol>
              </a:tblGrid>
              <a:tr h="370840">
                <a:tc>
                  <a:txBody>
                    <a:bodyPr/>
                    <a:lstStyle/>
                    <a:p>
                      <a:pPr algn="ctr"/>
                      <a:r>
                        <a:rPr lang="en-US" dirty="0"/>
                        <a:t>0%</a:t>
                      </a:r>
                    </a:p>
                  </a:txBody>
                  <a:tcPr/>
                </a:tc>
                <a:tc>
                  <a:txBody>
                    <a:bodyPr/>
                    <a:lstStyle/>
                    <a:p>
                      <a:pPr algn="ctr"/>
                      <a:r>
                        <a:rPr lang="en-US" dirty="0"/>
                        <a:t>20%</a:t>
                      </a:r>
                    </a:p>
                  </a:txBody>
                  <a:tcPr/>
                </a:tc>
                <a:tc>
                  <a:txBody>
                    <a:bodyPr/>
                    <a:lstStyle/>
                    <a:p>
                      <a:pPr algn="ctr"/>
                      <a:r>
                        <a:rPr lang="en-US" dirty="0"/>
                        <a:t>40%</a:t>
                      </a:r>
                    </a:p>
                  </a:txBody>
                  <a:tcPr/>
                </a:tc>
                <a:tc>
                  <a:txBody>
                    <a:bodyPr/>
                    <a:lstStyle/>
                    <a:p>
                      <a:pPr algn="ctr"/>
                      <a:r>
                        <a:rPr lang="en-US" dirty="0"/>
                        <a:t>60%</a:t>
                      </a:r>
                    </a:p>
                  </a:txBody>
                  <a:tcPr/>
                </a:tc>
                <a:tc>
                  <a:txBody>
                    <a:bodyPr/>
                    <a:lstStyle/>
                    <a:p>
                      <a:pPr algn="ctr"/>
                      <a:r>
                        <a:rPr lang="en-US" dirty="0"/>
                        <a:t>80%</a:t>
                      </a:r>
                    </a:p>
                  </a:txBody>
                  <a:tcPr/>
                </a:tc>
                <a:tc>
                  <a:txBody>
                    <a:bodyPr/>
                    <a:lstStyle/>
                    <a:p>
                      <a:pPr algn="ctr"/>
                      <a:r>
                        <a:rPr lang="en-US" dirty="0"/>
                        <a:t>100%</a:t>
                      </a:r>
                    </a:p>
                  </a:txBody>
                  <a:tcPr/>
                </a:tc>
                <a:extLst>
                  <a:ext uri="{0D108BD9-81ED-4DB2-BD59-A6C34878D82A}">
                    <a16:rowId xmlns:a16="http://schemas.microsoft.com/office/drawing/2014/main" val="974393257"/>
                  </a:ext>
                </a:extLst>
              </a:tr>
            </a:tbl>
          </a:graphicData>
        </a:graphic>
      </p:graphicFrame>
      <p:graphicFrame>
        <p:nvGraphicFramePr>
          <p:cNvPr id="6" name="Table 5">
            <a:extLst>
              <a:ext uri="{FF2B5EF4-FFF2-40B4-BE49-F238E27FC236}">
                <a16:creationId xmlns:a16="http://schemas.microsoft.com/office/drawing/2014/main" id="{F7126B98-5E0C-442F-BB40-55067057FCA3}"/>
              </a:ext>
            </a:extLst>
          </p:cNvPr>
          <p:cNvGraphicFramePr>
            <a:graphicFrameLocks noGrp="1"/>
          </p:cNvGraphicFramePr>
          <p:nvPr/>
        </p:nvGraphicFramePr>
        <p:xfrm>
          <a:off x="2612222" y="1989667"/>
          <a:ext cx="6793385" cy="370840"/>
        </p:xfrm>
        <a:graphic>
          <a:graphicData uri="http://schemas.openxmlformats.org/drawingml/2006/table">
            <a:tbl>
              <a:tblPr firstRow="1" bandRow="1">
                <a:tableStyleId>{5C22544A-7EE6-4342-B048-85BDC9FD1C3A}</a:tableStyleId>
              </a:tblPr>
              <a:tblGrid>
                <a:gridCol w="1358677">
                  <a:extLst>
                    <a:ext uri="{9D8B030D-6E8A-4147-A177-3AD203B41FA5}">
                      <a16:colId xmlns:a16="http://schemas.microsoft.com/office/drawing/2014/main" val="2021715945"/>
                    </a:ext>
                  </a:extLst>
                </a:gridCol>
                <a:gridCol w="1358677">
                  <a:extLst>
                    <a:ext uri="{9D8B030D-6E8A-4147-A177-3AD203B41FA5}">
                      <a16:colId xmlns:a16="http://schemas.microsoft.com/office/drawing/2014/main" val="3928976988"/>
                    </a:ext>
                  </a:extLst>
                </a:gridCol>
                <a:gridCol w="1358677">
                  <a:extLst>
                    <a:ext uri="{9D8B030D-6E8A-4147-A177-3AD203B41FA5}">
                      <a16:colId xmlns:a16="http://schemas.microsoft.com/office/drawing/2014/main" val="3084480341"/>
                    </a:ext>
                  </a:extLst>
                </a:gridCol>
                <a:gridCol w="1358677">
                  <a:extLst>
                    <a:ext uri="{9D8B030D-6E8A-4147-A177-3AD203B41FA5}">
                      <a16:colId xmlns:a16="http://schemas.microsoft.com/office/drawing/2014/main" val="2961894766"/>
                    </a:ext>
                  </a:extLst>
                </a:gridCol>
                <a:gridCol w="1358677">
                  <a:extLst>
                    <a:ext uri="{9D8B030D-6E8A-4147-A177-3AD203B41FA5}">
                      <a16:colId xmlns:a16="http://schemas.microsoft.com/office/drawing/2014/main" val="2773652529"/>
                    </a:ext>
                  </a:extLst>
                </a:gridCol>
              </a:tblGrid>
              <a:tr h="370840">
                <a:tc>
                  <a:txBody>
                    <a:bodyPr/>
                    <a:lstStyle/>
                    <a:p>
                      <a:endParaRPr lang="en-US" dirty="0"/>
                    </a:p>
                  </a:txBody>
                  <a:tcPr>
                    <a:solidFill>
                      <a:srgbClr val="1DBDE3"/>
                    </a:solidFill>
                  </a:tcPr>
                </a:tc>
                <a:tc>
                  <a:txBody>
                    <a:bodyPr/>
                    <a:lstStyle/>
                    <a:p>
                      <a:endParaRPr lang="en-US" dirty="0"/>
                    </a:p>
                  </a:txBody>
                  <a:tcPr>
                    <a:solidFill>
                      <a:srgbClr val="184682"/>
                    </a:solidFill>
                  </a:tcPr>
                </a:tc>
                <a:tc>
                  <a:txBody>
                    <a:bodyPr/>
                    <a:lstStyle/>
                    <a:p>
                      <a:endParaRPr lang="en-US" dirty="0"/>
                    </a:p>
                  </a:txBody>
                  <a:tcPr>
                    <a:solidFill>
                      <a:srgbClr val="184682"/>
                    </a:solidFill>
                  </a:tcPr>
                </a:tc>
                <a:tc>
                  <a:txBody>
                    <a:bodyPr/>
                    <a:lstStyle/>
                    <a:p>
                      <a:endParaRPr lang="en-US" dirty="0"/>
                    </a:p>
                  </a:txBody>
                  <a:tcPr>
                    <a:solidFill>
                      <a:srgbClr val="184682"/>
                    </a:solidFill>
                  </a:tcPr>
                </a:tc>
                <a:tc>
                  <a:txBody>
                    <a:bodyPr/>
                    <a:lstStyle/>
                    <a:p>
                      <a:endParaRPr lang="en-US" dirty="0"/>
                    </a:p>
                  </a:txBody>
                  <a:tcPr>
                    <a:solidFill>
                      <a:srgbClr val="184682"/>
                    </a:solidFill>
                  </a:tcPr>
                </a:tc>
                <a:extLst>
                  <a:ext uri="{0D108BD9-81ED-4DB2-BD59-A6C34878D82A}">
                    <a16:rowId xmlns:a16="http://schemas.microsoft.com/office/drawing/2014/main" val="1067929243"/>
                  </a:ext>
                </a:extLst>
              </a:tr>
            </a:tbl>
          </a:graphicData>
        </a:graphic>
      </p:graphicFrame>
      <p:sp>
        <p:nvSpPr>
          <p:cNvPr id="7" name="TextBox 6">
            <a:extLst>
              <a:ext uri="{FF2B5EF4-FFF2-40B4-BE49-F238E27FC236}">
                <a16:creationId xmlns:a16="http://schemas.microsoft.com/office/drawing/2014/main" id="{F06F9D43-A34C-4143-93DC-ABC22D61AB8C}"/>
              </a:ext>
            </a:extLst>
          </p:cNvPr>
          <p:cNvSpPr txBox="1"/>
          <p:nvPr/>
        </p:nvSpPr>
        <p:spPr>
          <a:xfrm>
            <a:off x="4033520" y="2466462"/>
            <a:ext cx="5333274" cy="646331"/>
          </a:xfrm>
          <a:prstGeom prst="rect">
            <a:avLst/>
          </a:prstGeom>
          <a:noFill/>
        </p:spPr>
        <p:txBody>
          <a:bodyPr wrap="square" rtlCol="0">
            <a:spAutoFit/>
          </a:bodyPr>
          <a:lstStyle/>
          <a:p>
            <a:pPr algn="ctr"/>
            <a:r>
              <a:rPr lang="en-US" dirty="0">
                <a:solidFill>
                  <a:srgbClr val="184682"/>
                </a:solidFill>
              </a:rPr>
              <a:t>Instrumentation, sensors, controller integration, integration testing, </a:t>
            </a:r>
            <a:r>
              <a:rPr lang="en-US">
                <a:solidFill>
                  <a:srgbClr val="184682"/>
                </a:solidFill>
              </a:rPr>
              <a:t>data integration</a:t>
            </a:r>
            <a:endParaRPr lang="en-US" dirty="0">
              <a:solidFill>
                <a:srgbClr val="184682"/>
              </a:solidFill>
            </a:endParaRPr>
          </a:p>
        </p:txBody>
      </p:sp>
      <p:graphicFrame>
        <p:nvGraphicFramePr>
          <p:cNvPr id="8" name="Table 7">
            <a:extLst>
              <a:ext uri="{FF2B5EF4-FFF2-40B4-BE49-F238E27FC236}">
                <a16:creationId xmlns:a16="http://schemas.microsoft.com/office/drawing/2014/main" id="{E3F881F4-DAB6-4ECE-8D07-F358D75469B6}"/>
              </a:ext>
            </a:extLst>
          </p:cNvPr>
          <p:cNvGraphicFramePr>
            <a:graphicFrameLocks noGrp="1"/>
          </p:cNvGraphicFramePr>
          <p:nvPr/>
        </p:nvGraphicFramePr>
        <p:xfrm>
          <a:off x="202780" y="4592624"/>
          <a:ext cx="8128842" cy="370840"/>
        </p:xfrm>
        <a:graphic>
          <a:graphicData uri="http://schemas.openxmlformats.org/drawingml/2006/table">
            <a:tbl>
              <a:tblPr firstRow="1" bandRow="1">
                <a:tableStyleId>{2D5ABB26-0587-4C30-8999-92F81FD0307C}</a:tableStyleId>
              </a:tblPr>
              <a:tblGrid>
                <a:gridCol w="1354807">
                  <a:extLst>
                    <a:ext uri="{9D8B030D-6E8A-4147-A177-3AD203B41FA5}">
                      <a16:colId xmlns:a16="http://schemas.microsoft.com/office/drawing/2014/main" val="2928925656"/>
                    </a:ext>
                  </a:extLst>
                </a:gridCol>
                <a:gridCol w="1354807">
                  <a:extLst>
                    <a:ext uri="{9D8B030D-6E8A-4147-A177-3AD203B41FA5}">
                      <a16:colId xmlns:a16="http://schemas.microsoft.com/office/drawing/2014/main" val="4183440310"/>
                    </a:ext>
                  </a:extLst>
                </a:gridCol>
                <a:gridCol w="1354807">
                  <a:extLst>
                    <a:ext uri="{9D8B030D-6E8A-4147-A177-3AD203B41FA5}">
                      <a16:colId xmlns:a16="http://schemas.microsoft.com/office/drawing/2014/main" val="2199247679"/>
                    </a:ext>
                  </a:extLst>
                </a:gridCol>
                <a:gridCol w="1354807">
                  <a:extLst>
                    <a:ext uri="{9D8B030D-6E8A-4147-A177-3AD203B41FA5}">
                      <a16:colId xmlns:a16="http://schemas.microsoft.com/office/drawing/2014/main" val="1924803297"/>
                    </a:ext>
                  </a:extLst>
                </a:gridCol>
                <a:gridCol w="1354807">
                  <a:extLst>
                    <a:ext uri="{9D8B030D-6E8A-4147-A177-3AD203B41FA5}">
                      <a16:colId xmlns:a16="http://schemas.microsoft.com/office/drawing/2014/main" val="3288170234"/>
                    </a:ext>
                  </a:extLst>
                </a:gridCol>
                <a:gridCol w="1354807">
                  <a:extLst>
                    <a:ext uri="{9D8B030D-6E8A-4147-A177-3AD203B41FA5}">
                      <a16:colId xmlns:a16="http://schemas.microsoft.com/office/drawing/2014/main" val="2030266626"/>
                    </a:ext>
                  </a:extLst>
                </a:gridCol>
              </a:tblGrid>
              <a:tr h="370840">
                <a:tc>
                  <a:txBody>
                    <a:bodyPr/>
                    <a:lstStyle/>
                    <a:p>
                      <a:pPr algn="ctr"/>
                      <a:r>
                        <a:rPr lang="en-US" dirty="0"/>
                        <a:t>0%</a:t>
                      </a:r>
                    </a:p>
                  </a:txBody>
                  <a:tcPr/>
                </a:tc>
                <a:tc>
                  <a:txBody>
                    <a:bodyPr/>
                    <a:lstStyle/>
                    <a:p>
                      <a:pPr algn="ctr"/>
                      <a:r>
                        <a:rPr lang="en-US" dirty="0"/>
                        <a:t>20%</a:t>
                      </a:r>
                    </a:p>
                  </a:txBody>
                  <a:tcPr/>
                </a:tc>
                <a:tc>
                  <a:txBody>
                    <a:bodyPr/>
                    <a:lstStyle/>
                    <a:p>
                      <a:pPr algn="ctr"/>
                      <a:r>
                        <a:rPr lang="en-US" dirty="0"/>
                        <a:t>40%</a:t>
                      </a:r>
                    </a:p>
                  </a:txBody>
                  <a:tcPr/>
                </a:tc>
                <a:tc>
                  <a:txBody>
                    <a:bodyPr/>
                    <a:lstStyle/>
                    <a:p>
                      <a:pPr algn="ctr"/>
                      <a:r>
                        <a:rPr lang="en-US" dirty="0"/>
                        <a:t>60%</a:t>
                      </a:r>
                    </a:p>
                  </a:txBody>
                  <a:tcPr/>
                </a:tc>
                <a:tc>
                  <a:txBody>
                    <a:bodyPr/>
                    <a:lstStyle/>
                    <a:p>
                      <a:pPr algn="ctr"/>
                      <a:r>
                        <a:rPr lang="en-US" dirty="0"/>
                        <a:t>80%</a:t>
                      </a:r>
                    </a:p>
                  </a:txBody>
                  <a:tcPr/>
                </a:tc>
                <a:tc>
                  <a:txBody>
                    <a:bodyPr/>
                    <a:lstStyle/>
                    <a:p>
                      <a:pPr algn="ctr"/>
                      <a:r>
                        <a:rPr lang="en-US" dirty="0"/>
                        <a:t>100%</a:t>
                      </a:r>
                    </a:p>
                  </a:txBody>
                  <a:tcPr/>
                </a:tc>
                <a:extLst>
                  <a:ext uri="{0D108BD9-81ED-4DB2-BD59-A6C34878D82A}">
                    <a16:rowId xmlns:a16="http://schemas.microsoft.com/office/drawing/2014/main" val="974393257"/>
                  </a:ext>
                </a:extLst>
              </a:tr>
            </a:tbl>
          </a:graphicData>
        </a:graphic>
      </p:graphicFrame>
      <p:graphicFrame>
        <p:nvGraphicFramePr>
          <p:cNvPr id="9" name="Table 8">
            <a:extLst>
              <a:ext uri="{FF2B5EF4-FFF2-40B4-BE49-F238E27FC236}">
                <a16:creationId xmlns:a16="http://schemas.microsoft.com/office/drawing/2014/main" id="{0ECDCE25-937C-428E-81CA-EC83EEFA56FD}"/>
              </a:ext>
            </a:extLst>
          </p:cNvPr>
          <p:cNvGraphicFramePr>
            <a:graphicFrameLocks noGrp="1"/>
          </p:cNvGraphicFramePr>
          <p:nvPr/>
        </p:nvGraphicFramePr>
        <p:xfrm>
          <a:off x="783422" y="5111509"/>
          <a:ext cx="6793385" cy="370840"/>
        </p:xfrm>
        <a:graphic>
          <a:graphicData uri="http://schemas.openxmlformats.org/drawingml/2006/table">
            <a:tbl>
              <a:tblPr firstRow="1" bandRow="1">
                <a:tableStyleId>{5C22544A-7EE6-4342-B048-85BDC9FD1C3A}</a:tableStyleId>
              </a:tblPr>
              <a:tblGrid>
                <a:gridCol w="1358677">
                  <a:extLst>
                    <a:ext uri="{9D8B030D-6E8A-4147-A177-3AD203B41FA5}">
                      <a16:colId xmlns:a16="http://schemas.microsoft.com/office/drawing/2014/main" val="2021715945"/>
                    </a:ext>
                  </a:extLst>
                </a:gridCol>
                <a:gridCol w="1358677">
                  <a:extLst>
                    <a:ext uri="{9D8B030D-6E8A-4147-A177-3AD203B41FA5}">
                      <a16:colId xmlns:a16="http://schemas.microsoft.com/office/drawing/2014/main" val="3928976988"/>
                    </a:ext>
                  </a:extLst>
                </a:gridCol>
                <a:gridCol w="1358677">
                  <a:extLst>
                    <a:ext uri="{9D8B030D-6E8A-4147-A177-3AD203B41FA5}">
                      <a16:colId xmlns:a16="http://schemas.microsoft.com/office/drawing/2014/main" val="3084480341"/>
                    </a:ext>
                  </a:extLst>
                </a:gridCol>
                <a:gridCol w="1358677">
                  <a:extLst>
                    <a:ext uri="{9D8B030D-6E8A-4147-A177-3AD203B41FA5}">
                      <a16:colId xmlns:a16="http://schemas.microsoft.com/office/drawing/2014/main" val="2961894766"/>
                    </a:ext>
                  </a:extLst>
                </a:gridCol>
                <a:gridCol w="1358677">
                  <a:extLst>
                    <a:ext uri="{9D8B030D-6E8A-4147-A177-3AD203B41FA5}">
                      <a16:colId xmlns:a16="http://schemas.microsoft.com/office/drawing/2014/main" val="2773652529"/>
                    </a:ext>
                  </a:extLst>
                </a:gridCol>
              </a:tblGrid>
              <a:tr h="370840">
                <a:tc>
                  <a:txBody>
                    <a:bodyPr/>
                    <a:lstStyle/>
                    <a:p>
                      <a:endParaRPr lang="en-US" dirty="0"/>
                    </a:p>
                  </a:txBody>
                  <a:tcPr>
                    <a:solidFill>
                      <a:srgbClr val="1DBDE3"/>
                    </a:solidFill>
                  </a:tcPr>
                </a:tc>
                <a:tc>
                  <a:txBody>
                    <a:bodyPr/>
                    <a:lstStyle/>
                    <a:p>
                      <a:endParaRPr lang="en-US" dirty="0"/>
                    </a:p>
                  </a:txBody>
                  <a:tcPr>
                    <a:solidFill>
                      <a:srgbClr val="184682"/>
                    </a:solidFill>
                  </a:tcPr>
                </a:tc>
                <a:tc>
                  <a:txBody>
                    <a:bodyPr/>
                    <a:lstStyle/>
                    <a:p>
                      <a:endParaRPr lang="en-US" dirty="0"/>
                    </a:p>
                  </a:txBody>
                  <a:tcPr>
                    <a:solidFill>
                      <a:srgbClr val="184682"/>
                    </a:solidFill>
                  </a:tcPr>
                </a:tc>
                <a:tc>
                  <a:txBody>
                    <a:bodyPr/>
                    <a:lstStyle/>
                    <a:p>
                      <a:endParaRPr lang="en-US" dirty="0"/>
                    </a:p>
                  </a:txBody>
                  <a:tcPr>
                    <a:solidFill>
                      <a:srgbClr val="184682"/>
                    </a:solidFill>
                  </a:tcPr>
                </a:tc>
                <a:tc>
                  <a:txBody>
                    <a:bodyPr/>
                    <a:lstStyle/>
                    <a:p>
                      <a:endParaRPr lang="en-US" dirty="0"/>
                    </a:p>
                  </a:txBody>
                  <a:tcPr>
                    <a:solidFill>
                      <a:srgbClr val="184682"/>
                    </a:solidFill>
                  </a:tcPr>
                </a:tc>
                <a:extLst>
                  <a:ext uri="{0D108BD9-81ED-4DB2-BD59-A6C34878D82A}">
                    <a16:rowId xmlns:a16="http://schemas.microsoft.com/office/drawing/2014/main" val="1067929243"/>
                  </a:ext>
                </a:extLst>
              </a:tr>
            </a:tbl>
          </a:graphicData>
        </a:graphic>
      </p:graphicFrame>
      <p:sp>
        <p:nvSpPr>
          <p:cNvPr id="12" name="TextBox 11">
            <a:extLst>
              <a:ext uri="{FF2B5EF4-FFF2-40B4-BE49-F238E27FC236}">
                <a16:creationId xmlns:a16="http://schemas.microsoft.com/office/drawing/2014/main" id="{F713C3AA-C248-4FF9-B645-6CFCB99F2E53}"/>
              </a:ext>
            </a:extLst>
          </p:cNvPr>
          <p:cNvSpPr txBox="1"/>
          <p:nvPr/>
        </p:nvSpPr>
        <p:spPr>
          <a:xfrm>
            <a:off x="2166049" y="5630394"/>
            <a:ext cx="5410758" cy="369332"/>
          </a:xfrm>
          <a:prstGeom prst="rect">
            <a:avLst/>
          </a:prstGeom>
          <a:noFill/>
        </p:spPr>
        <p:txBody>
          <a:bodyPr wrap="square" rtlCol="0">
            <a:spAutoFit/>
          </a:bodyPr>
          <a:lstStyle/>
          <a:p>
            <a:pPr algn="ctr"/>
            <a:r>
              <a:rPr lang="en-US" dirty="0">
                <a:solidFill>
                  <a:srgbClr val="184682"/>
                </a:solidFill>
              </a:rPr>
              <a:t>Augmenting for re-planning from failure states</a:t>
            </a:r>
          </a:p>
        </p:txBody>
      </p:sp>
      <p:sp>
        <p:nvSpPr>
          <p:cNvPr id="13" name="Title 12">
            <a:extLst>
              <a:ext uri="{FF2B5EF4-FFF2-40B4-BE49-F238E27FC236}">
                <a16:creationId xmlns:a16="http://schemas.microsoft.com/office/drawing/2014/main" id="{CFDEC7F7-A672-4043-8D3B-2099569AB792}"/>
              </a:ext>
            </a:extLst>
          </p:cNvPr>
          <p:cNvSpPr>
            <a:spLocks noGrp="1"/>
          </p:cNvSpPr>
          <p:nvPr>
            <p:ph type="title"/>
          </p:nvPr>
        </p:nvSpPr>
        <p:spPr>
          <a:xfrm>
            <a:off x="457201" y="375749"/>
            <a:ext cx="11277600" cy="1002890"/>
          </a:xfrm>
        </p:spPr>
        <p:txBody>
          <a:bodyPr/>
          <a:lstStyle/>
          <a:p>
            <a:r>
              <a:rPr lang="en-US" dirty="0"/>
              <a:t>Deploying plan-based automation: 80-20 rule</a:t>
            </a:r>
            <a:r>
              <a:rPr lang="en-US" baseline="30000" dirty="0"/>
              <a:t>2</a:t>
            </a:r>
            <a:endParaRPr lang="en-US" dirty="0"/>
          </a:p>
        </p:txBody>
      </p:sp>
      <p:sp>
        <p:nvSpPr>
          <p:cNvPr id="15" name="TextBox 14">
            <a:extLst>
              <a:ext uri="{FF2B5EF4-FFF2-40B4-BE49-F238E27FC236}">
                <a16:creationId xmlns:a16="http://schemas.microsoft.com/office/drawing/2014/main" id="{28569A62-8B13-484A-951E-ABAF9B0954A7}"/>
              </a:ext>
            </a:extLst>
          </p:cNvPr>
          <p:cNvSpPr txBox="1"/>
          <p:nvPr/>
        </p:nvSpPr>
        <p:spPr>
          <a:xfrm>
            <a:off x="2612221" y="2466462"/>
            <a:ext cx="1365419" cy="369332"/>
          </a:xfrm>
          <a:prstGeom prst="rect">
            <a:avLst/>
          </a:prstGeom>
          <a:noFill/>
        </p:spPr>
        <p:txBody>
          <a:bodyPr wrap="square" lIns="0" rIns="0" rtlCol="0">
            <a:spAutoFit/>
          </a:bodyPr>
          <a:lstStyle/>
          <a:p>
            <a:pPr algn="ctr"/>
            <a:r>
              <a:rPr lang="en-US" dirty="0">
                <a:solidFill>
                  <a:srgbClr val="184682"/>
                </a:solidFill>
              </a:rPr>
              <a:t>PDDL Model</a:t>
            </a:r>
          </a:p>
        </p:txBody>
      </p:sp>
      <p:sp>
        <p:nvSpPr>
          <p:cNvPr id="16" name="TextBox 15">
            <a:extLst>
              <a:ext uri="{FF2B5EF4-FFF2-40B4-BE49-F238E27FC236}">
                <a16:creationId xmlns:a16="http://schemas.microsoft.com/office/drawing/2014/main" id="{045C8A4D-FF66-4929-8BE0-2455FB83557E}"/>
              </a:ext>
            </a:extLst>
          </p:cNvPr>
          <p:cNvSpPr txBox="1"/>
          <p:nvPr/>
        </p:nvSpPr>
        <p:spPr>
          <a:xfrm>
            <a:off x="783422" y="5630394"/>
            <a:ext cx="1382627" cy="646331"/>
          </a:xfrm>
          <a:prstGeom prst="rect">
            <a:avLst/>
          </a:prstGeom>
          <a:noFill/>
        </p:spPr>
        <p:txBody>
          <a:bodyPr wrap="square" rtlCol="0">
            <a:spAutoFit/>
          </a:bodyPr>
          <a:lstStyle/>
          <a:p>
            <a:pPr algn="ctr"/>
            <a:r>
              <a:rPr lang="en-US" dirty="0">
                <a:solidFill>
                  <a:srgbClr val="184682"/>
                </a:solidFill>
              </a:rPr>
              <a:t>Happy path</a:t>
            </a:r>
          </a:p>
          <a:p>
            <a:pPr algn="ctr"/>
            <a:r>
              <a:rPr lang="en-US" dirty="0">
                <a:solidFill>
                  <a:srgbClr val="184682"/>
                </a:solidFill>
              </a:rPr>
              <a:t>PDDL</a:t>
            </a:r>
          </a:p>
        </p:txBody>
      </p:sp>
    </p:spTree>
    <p:extLst>
      <p:ext uri="{BB962C8B-B14F-4D97-AF65-F5344CB8AC3E}">
        <p14:creationId xmlns:p14="http://schemas.microsoft.com/office/powerpoint/2010/main" val="418393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par>
                                <p:cTn id="17" presetID="2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1000"/>
                            </p:stCondLst>
                            <p:childTnLst>
                              <p:par>
                                <p:cTn id="21" presetID="1"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p:bldP spid="12"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Continuous Processes</a:t>
            </a:r>
          </a:p>
        </p:txBody>
      </p:sp>
      <p:sp>
        <p:nvSpPr>
          <p:cNvPr id="3" name="Content Placeholder 2"/>
          <p:cNvSpPr>
            <a:spLocks noGrp="1"/>
          </p:cNvSpPr>
          <p:nvPr>
            <p:ph idx="1"/>
          </p:nvPr>
        </p:nvSpPr>
        <p:spPr/>
        <p:txBody>
          <a:bodyPr/>
          <a:lstStyle/>
          <a:p>
            <a:r>
              <a:rPr lang="en-US" dirty="0"/>
              <a:t>Some activities that execute concurrently with drilling are executed while within certain depth windows</a:t>
            </a:r>
          </a:p>
          <a:p>
            <a:r>
              <a:rPr lang="en-US" dirty="0"/>
              <a:t>Planning these requires the activities to be planned against a model of increasing depth while drilling</a:t>
            </a:r>
          </a:p>
        </p:txBody>
      </p:sp>
      <p:pic>
        <p:nvPicPr>
          <p:cNvPr id="4" name="Picture 12" descr="https://nms.kcl.ac.uk/planning/images/team/josef.jpg"/>
          <p:cNvPicPr>
            <a:picLocks noChangeAspect="1" noChangeArrowheads="1"/>
          </p:cNvPicPr>
          <p:nvPr/>
        </p:nvPicPr>
        <p:blipFill rotWithShape="1">
          <a:blip r:embed="rId2">
            <a:extLst>
              <a:ext uri="{28A0092B-C50C-407E-A947-70E740481C1C}">
                <a14:useLocalDpi xmlns:a14="http://schemas.microsoft.com/office/drawing/2010/main" val="0"/>
              </a:ext>
            </a:extLst>
          </a:blip>
          <a:srcRect l="14227" t="14524" r="14867" b="18401"/>
          <a:stretch/>
        </p:blipFill>
        <p:spPr bwMode="auto">
          <a:xfrm>
            <a:off x="10847144" y="5648816"/>
            <a:ext cx="1170991" cy="110772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nms.kcl.ac.uk/planning/images/team/dan.jpg"/>
          <p:cNvPicPr>
            <a:picLocks noChangeAspect="1" noChangeArrowheads="1"/>
          </p:cNvPicPr>
          <p:nvPr/>
        </p:nvPicPr>
        <p:blipFill rotWithShape="1">
          <a:blip r:embed="rId3">
            <a:extLst>
              <a:ext uri="{28A0092B-C50C-407E-A947-70E740481C1C}">
                <a14:useLocalDpi xmlns:a14="http://schemas.microsoft.com/office/drawing/2010/main" val="0"/>
              </a:ext>
            </a:extLst>
          </a:blip>
          <a:srcRect l="5306" t="4243" r="7754" b="3920"/>
          <a:stretch/>
        </p:blipFill>
        <p:spPr bwMode="auto">
          <a:xfrm>
            <a:off x="10847144" y="4276775"/>
            <a:ext cx="1119673" cy="118275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2587299" y="4421400"/>
            <a:ext cx="4665" cy="1831229"/>
          </a:xfrm>
          <a:prstGeom prst="line">
            <a:avLst/>
          </a:prstGeom>
        </p:spPr>
        <p:style>
          <a:lnRef idx="2">
            <a:schemeClr val="dk1"/>
          </a:lnRef>
          <a:fillRef idx="0">
            <a:schemeClr val="dk1"/>
          </a:fillRef>
          <a:effectRef idx="1">
            <a:schemeClr val="dk1"/>
          </a:effectRef>
          <a:fontRef idx="minor">
            <a:schemeClr val="tx1"/>
          </a:fontRef>
        </p:style>
      </p:cxnSp>
      <p:cxnSp>
        <p:nvCxnSpPr>
          <p:cNvPr id="8" name="Straight Connector 7"/>
          <p:cNvCxnSpPr/>
          <p:nvPr/>
        </p:nvCxnSpPr>
        <p:spPr>
          <a:xfrm>
            <a:off x="2596630" y="6252629"/>
            <a:ext cx="4725955" cy="0"/>
          </a:xfrm>
          <a:prstGeom prst="line">
            <a:avLst/>
          </a:prstGeom>
        </p:spPr>
        <p:style>
          <a:lnRef idx="2">
            <a:schemeClr val="dk1"/>
          </a:lnRef>
          <a:fillRef idx="0">
            <a:schemeClr val="dk1"/>
          </a:fillRef>
          <a:effectRef idx="1">
            <a:schemeClr val="dk1"/>
          </a:effectRef>
          <a:fontRef idx="minor">
            <a:schemeClr val="tx1"/>
          </a:fontRef>
        </p:style>
      </p:cxnSp>
      <p:sp>
        <p:nvSpPr>
          <p:cNvPr id="11" name="TextBox 10"/>
          <p:cNvSpPr txBox="1"/>
          <p:nvPr/>
        </p:nvSpPr>
        <p:spPr>
          <a:xfrm>
            <a:off x="4634838" y="6362024"/>
            <a:ext cx="649537" cy="369332"/>
          </a:xfrm>
          <a:prstGeom prst="rect">
            <a:avLst/>
          </a:prstGeom>
          <a:noFill/>
        </p:spPr>
        <p:txBody>
          <a:bodyPr wrap="none" rtlCol="0">
            <a:spAutoFit/>
          </a:bodyPr>
          <a:lstStyle/>
          <a:p>
            <a:r>
              <a:rPr lang="en-US" dirty="0"/>
              <a:t>Time</a:t>
            </a:r>
          </a:p>
        </p:txBody>
      </p:sp>
      <p:sp>
        <p:nvSpPr>
          <p:cNvPr id="12" name="TextBox 11"/>
          <p:cNvSpPr txBox="1"/>
          <p:nvPr/>
        </p:nvSpPr>
        <p:spPr>
          <a:xfrm>
            <a:off x="1718613" y="4421110"/>
            <a:ext cx="762325" cy="369332"/>
          </a:xfrm>
          <a:prstGeom prst="rect">
            <a:avLst/>
          </a:prstGeom>
          <a:noFill/>
        </p:spPr>
        <p:txBody>
          <a:bodyPr wrap="none" rtlCol="0">
            <a:spAutoFit/>
          </a:bodyPr>
          <a:lstStyle/>
          <a:p>
            <a:r>
              <a:rPr lang="en-US" dirty="0"/>
              <a:t>Depth</a:t>
            </a:r>
          </a:p>
        </p:txBody>
      </p:sp>
      <p:cxnSp>
        <p:nvCxnSpPr>
          <p:cNvPr id="14" name="Straight Connector 13"/>
          <p:cNvCxnSpPr/>
          <p:nvPr/>
        </p:nvCxnSpPr>
        <p:spPr>
          <a:xfrm flipV="1">
            <a:off x="2596630" y="4559123"/>
            <a:ext cx="401216" cy="46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009961" y="4568454"/>
            <a:ext cx="3687473" cy="13202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664777" y="5881595"/>
            <a:ext cx="699796"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997846" y="4050605"/>
            <a:ext cx="3699588" cy="2799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Drilling action</a:t>
            </a:r>
          </a:p>
        </p:txBody>
      </p:sp>
      <p:sp>
        <p:nvSpPr>
          <p:cNvPr id="20" name="Rectangle 19"/>
          <p:cNvSpPr/>
          <p:nvPr/>
        </p:nvSpPr>
        <p:spPr>
          <a:xfrm>
            <a:off x="4460419" y="4605776"/>
            <a:ext cx="774441" cy="26237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Survey</a:t>
            </a:r>
          </a:p>
        </p:txBody>
      </p:sp>
      <p:cxnSp>
        <p:nvCxnSpPr>
          <p:cNvPr id="22" name="Straight Connector 21"/>
          <p:cNvCxnSpPr/>
          <p:nvPr/>
        </p:nvCxnSpPr>
        <p:spPr>
          <a:xfrm>
            <a:off x="4460419" y="4868151"/>
            <a:ext cx="0" cy="1384478"/>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p:cNvCxnSpPr/>
          <p:nvPr/>
        </p:nvCxnSpPr>
        <p:spPr>
          <a:xfrm>
            <a:off x="5234860" y="4878818"/>
            <a:ext cx="0" cy="137381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 name="Straight Connector 25"/>
          <p:cNvCxnSpPr/>
          <p:nvPr/>
        </p:nvCxnSpPr>
        <p:spPr>
          <a:xfrm>
            <a:off x="2587299" y="5385709"/>
            <a:ext cx="2650283"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 name="Straight Connector 30"/>
          <p:cNvCxnSpPr/>
          <p:nvPr/>
        </p:nvCxnSpPr>
        <p:spPr>
          <a:xfrm>
            <a:off x="2584577" y="5104967"/>
            <a:ext cx="1875842" cy="4662"/>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240" name="Straight Arrow Connector 10239"/>
          <p:cNvCxnSpPr/>
          <p:nvPr/>
        </p:nvCxnSpPr>
        <p:spPr>
          <a:xfrm>
            <a:off x="2797238" y="5125961"/>
            <a:ext cx="0" cy="23204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0241" name="TextBox 10240"/>
          <p:cNvSpPr txBox="1"/>
          <p:nvPr/>
        </p:nvSpPr>
        <p:spPr>
          <a:xfrm>
            <a:off x="838200" y="5142289"/>
            <a:ext cx="1743041" cy="369332"/>
          </a:xfrm>
          <a:prstGeom prst="rect">
            <a:avLst/>
          </a:prstGeom>
          <a:noFill/>
        </p:spPr>
        <p:txBody>
          <a:bodyPr wrap="none" rtlCol="0">
            <a:spAutoFit/>
          </a:bodyPr>
          <a:lstStyle/>
          <a:p>
            <a:r>
              <a:rPr lang="en-US" i="1" dirty="0"/>
              <a:t>Depth constraint</a:t>
            </a:r>
          </a:p>
        </p:txBody>
      </p:sp>
      <p:sp>
        <p:nvSpPr>
          <p:cNvPr id="5" name="TextBox 4"/>
          <p:cNvSpPr txBox="1"/>
          <p:nvPr/>
        </p:nvSpPr>
        <p:spPr>
          <a:xfrm>
            <a:off x="7667157" y="3724656"/>
            <a:ext cx="3288529" cy="2308324"/>
          </a:xfrm>
          <a:prstGeom prst="rect">
            <a:avLst/>
          </a:prstGeom>
          <a:noFill/>
        </p:spPr>
        <p:txBody>
          <a:bodyPr wrap="none" rtlCol="0">
            <a:spAutoFit/>
          </a:bodyPr>
          <a:lstStyle/>
          <a:p>
            <a:r>
              <a:rPr lang="en-US" dirty="0"/>
              <a:t>Planning with continuous change</a:t>
            </a:r>
          </a:p>
          <a:p>
            <a:endParaRPr lang="en-US" dirty="0"/>
          </a:p>
          <a:p>
            <a:r>
              <a:rPr lang="en-US" dirty="0"/>
              <a:t>PDDL+</a:t>
            </a:r>
          </a:p>
          <a:p>
            <a:r>
              <a:rPr lang="en-US" dirty="0"/>
              <a:t>Processes and Events</a:t>
            </a:r>
          </a:p>
          <a:p>
            <a:endParaRPr lang="en-US" dirty="0"/>
          </a:p>
          <a:p>
            <a:r>
              <a:rPr lang="en-US" dirty="0"/>
              <a:t>Dan Magazzeni</a:t>
            </a:r>
          </a:p>
          <a:p>
            <a:r>
              <a:rPr lang="en-US" dirty="0"/>
              <a:t>Josef Bajada</a:t>
            </a:r>
          </a:p>
          <a:p>
            <a:r>
              <a:rPr lang="en-US" dirty="0" err="1"/>
              <a:t>Wiktor</a:t>
            </a:r>
            <a:r>
              <a:rPr lang="en-US" dirty="0"/>
              <a:t> Piotrowski</a:t>
            </a:r>
          </a:p>
        </p:txBody>
      </p:sp>
      <p:pic>
        <p:nvPicPr>
          <p:cNvPr id="2050" name="Picture 2" descr="https://nms.kcl.ac.uk/planning/images/team/wiktor.jpg"/>
          <p:cNvPicPr>
            <a:picLocks noChangeAspect="1" noChangeArrowheads="1"/>
          </p:cNvPicPr>
          <p:nvPr/>
        </p:nvPicPr>
        <p:blipFill rotWithShape="1">
          <a:blip r:embed="rId4">
            <a:extLst>
              <a:ext uri="{28A0092B-C50C-407E-A947-70E740481C1C}">
                <a14:useLocalDpi xmlns:a14="http://schemas.microsoft.com/office/drawing/2010/main" val="0"/>
              </a:ext>
            </a:extLst>
          </a:blip>
          <a:srcRect l="16806" t="15833" r="14028" b="14166"/>
          <a:stretch/>
        </p:blipFill>
        <p:spPr bwMode="auto">
          <a:xfrm>
            <a:off x="9640838" y="5666295"/>
            <a:ext cx="1083941" cy="1097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8956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21A7A-A5BC-486D-8CD0-440D88553565}"/>
              </a:ext>
            </a:extLst>
          </p:cNvPr>
          <p:cNvSpPr>
            <a:spLocks noGrp="1"/>
          </p:cNvSpPr>
          <p:nvPr>
            <p:ph type="title"/>
          </p:nvPr>
        </p:nvSpPr>
        <p:spPr/>
        <p:txBody>
          <a:bodyPr/>
          <a:lstStyle/>
          <a:p>
            <a:r>
              <a:rPr lang="en-US" dirty="0"/>
              <a:t>Coffee machine planning – solving opposing LP constraints</a:t>
            </a:r>
          </a:p>
        </p:txBody>
      </p:sp>
      <p:sp>
        <p:nvSpPr>
          <p:cNvPr id="4" name="Slide Number Placeholder 3">
            <a:extLst>
              <a:ext uri="{FF2B5EF4-FFF2-40B4-BE49-F238E27FC236}">
                <a16:creationId xmlns:a16="http://schemas.microsoft.com/office/drawing/2014/main" id="{CAAF82C0-8622-4A9F-88D5-4DD438B4B385}"/>
              </a:ext>
            </a:extLst>
          </p:cNvPr>
          <p:cNvSpPr>
            <a:spLocks noGrp="1"/>
          </p:cNvSpPr>
          <p:nvPr>
            <p:ph type="sldNum" sz="quarter" idx="4"/>
          </p:nvPr>
        </p:nvSpPr>
        <p:spPr>
          <a:xfrm>
            <a:off x="92697" y="6237384"/>
            <a:ext cx="501317" cy="337032"/>
          </a:xfrm>
          <a:prstGeom prst="rect">
            <a:avLst/>
          </a:prstGeom>
        </p:spPr>
        <p:txBody>
          <a:bodyPr vert="horz" lIns="0" tIns="0" rIns="0" bIns="0" rtlCol="0" anchor="ctr" anchorCtr="0"/>
          <a:lstStyle>
            <a:defPPr>
              <a:defRPr lang="en-US"/>
            </a:defPPr>
            <a:lvl1pPr marL="0" algn="r" defTabSz="914400" rtl="0" eaLnBrk="1" latinLnBrk="0" hangingPunct="1">
              <a:defRPr sz="1200" kern="1200">
                <a:solidFill>
                  <a:schemeClr val="tx1">
                    <a:lumMod val="40000"/>
                    <a:lumOff val="60000"/>
                  </a:schemeClr>
                </a:solidFill>
                <a:latin typeface="Arial Narrow" charset="0"/>
                <a:ea typeface="Arial Narrow" charset="0"/>
                <a:cs typeface="Arial Narrow"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E68C56-851D-0E49-A58C-F30516365F79}" type="slidenum">
              <a:rPr lang="en-US" smtClean="0"/>
              <a:pPr/>
              <a:t>27</a:t>
            </a:fld>
            <a:endParaRPr lang="en-US"/>
          </a:p>
        </p:txBody>
      </p:sp>
      <p:pic>
        <p:nvPicPr>
          <p:cNvPr id="3074" name="Picture 2" descr="Image result for espresso machine heating element">
            <a:extLst>
              <a:ext uri="{FF2B5EF4-FFF2-40B4-BE49-F238E27FC236}">
                <a16:creationId xmlns:a16="http://schemas.microsoft.com/office/drawing/2014/main" id="{186D407E-D8BA-4645-96A8-9B23EA58B07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3412" y="2025650"/>
            <a:ext cx="4331505" cy="32372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E621813-22DA-48BB-BE89-862A8A6E4A64}"/>
              </a:ext>
            </a:extLst>
          </p:cNvPr>
          <p:cNvPicPr>
            <a:picLocks noChangeAspect="1"/>
          </p:cNvPicPr>
          <p:nvPr/>
        </p:nvPicPr>
        <p:blipFill>
          <a:blip r:embed="rId3"/>
          <a:stretch>
            <a:fillRect/>
          </a:stretch>
        </p:blipFill>
        <p:spPr>
          <a:xfrm>
            <a:off x="6565253" y="2630019"/>
            <a:ext cx="2849335" cy="3539361"/>
          </a:xfrm>
          <a:prstGeom prst="rect">
            <a:avLst/>
          </a:prstGeom>
        </p:spPr>
      </p:pic>
      <p:pic>
        <p:nvPicPr>
          <p:cNvPr id="8" name="Graphic 7" descr="Coffee">
            <a:extLst>
              <a:ext uri="{FF2B5EF4-FFF2-40B4-BE49-F238E27FC236}">
                <a16:creationId xmlns:a16="http://schemas.microsoft.com/office/drawing/2014/main" id="{93EB9032-0380-46BA-89C8-41F8EF7180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45047" y="1754030"/>
            <a:ext cx="2535927" cy="2535927"/>
          </a:xfrm>
          <a:prstGeom prst="rect">
            <a:avLst/>
          </a:prstGeom>
        </p:spPr>
      </p:pic>
      <p:pic>
        <p:nvPicPr>
          <p:cNvPr id="9" name="Picture 8">
            <a:extLst>
              <a:ext uri="{FF2B5EF4-FFF2-40B4-BE49-F238E27FC236}">
                <a16:creationId xmlns:a16="http://schemas.microsoft.com/office/drawing/2014/main" id="{45E64447-E1F7-423D-B038-C8291515E067}"/>
              </a:ext>
            </a:extLst>
          </p:cNvPr>
          <p:cNvPicPr>
            <a:picLocks noChangeAspect="1"/>
          </p:cNvPicPr>
          <p:nvPr/>
        </p:nvPicPr>
        <p:blipFill>
          <a:blip r:embed="rId6"/>
          <a:stretch>
            <a:fillRect/>
          </a:stretch>
        </p:blipFill>
        <p:spPr>
          <a:xfrm>
            <a:off x="6729607" y="1408922"/>
            <a:ext cx="3777375" cy="1018249"/>
          </a:xfrm>
          <a:prstGeom prst="rect">
            <a:avLst/>
          </a:prstGeom>
        </p:spPr>
      </p:pic>
      <p:cxnSp>
        <p:nvCxnSpPr>
          <p:cNvPr id="11" name="Straight Connector 10">
            <a:extLst>
              <a:ext uri="{FF2B5EF4-FFF2-40B4-BE49-F238E27FC236}">
                <a16:creationId xmlns:a16="http://schemas.microsoft.com/office/drawing/2014/main" id="{B788D4ED-3B5F-42EB-9D01-75376B82978E}"/>
              </a:ext>
            </a:extLst>
          </p:cNvPr>
          <p:cNvCxnSpPr>
            <a:cxnSpLocks/>
          </p:cNvCxnSpPr>
          <p:nvPr/>
        </p:nvCxnSpPr>
        <p:spPr>
          <a:xfrm>
            <a:off x="9088017" y="1719695"/>
            <a:ext cx="0" cy="4217437"/>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A25EAE4-D7B6-4166-971B-742718C1EF4A}"/>
              </a:ext>
            </a:extLst>
          </p:cNvPr>
          <p:cNvCxnSpPr>
            <a:cxnSpLocks/>
          </p:cNvCxnSpPr>
          <p:nvPr/>
        </p:nvCxnSpPr>
        <p:spPr>
          <a:xfrm>
            <a:off x="8979154" y="1719695"/>
            <a:ext cx="0" cy="4217437"/>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BD08CE1-3377-4EC6-ABC2-B4CC89D0CEEB}"/>
              </a:ext>
            </a:extLst>
          </p:cNvPr>
          <p:cNvCxnSpPr>
            <a:cxnSpLocks/>
          </p:cNvCxnSpPr>
          <p:nvPr/>
        </p:nvCxnSpPr>
        <p:spPr>
          <a:xfrm>
            <a:off x="8391326" y="1719695"/>
            <a:ext cx="0" cy="4217437"/>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5C6E483-EF62-41ED-AE52-9BE93805FB36}"/>
              </a:ext>
            </a:extLst>
          </p:cNvPr>
          <p:cNvCxnSpPr>
            <a:cxnSpLocks/>
          </p:cNvCxnSpPr>
          <p:nvPr/>
        </p:nvCxnSpPr>
        <p:spPr>
          <a:xfrm>
            <a:off x="8447321" y="1719695"/>
            <a:ext cx="0" cy="4217437"/>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AAD59B4-7F8D-4A25-922E-5977608505AF}"/>
              </a:ext>
            </a:extLst>
          </p:cNvPr>
          <p:cNvCxnSpPr>
            <a:cxnSpLocks/>
          </p:cNvCxnSpPr>
          <p:nvPr/>
        </p:nvCxnSpPr>
        <p:spPr>
          <a:xfrm>
            <a:off x="8755225" y="1719695"/>
            <a:ext cx="0" cy="4217437"/>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EB7C29F-12FF-4AE1-888F-3C139337B099}"/>
              </a:ext>
            </a:extLst>
          </p:cNvPr>
          <p:cNvCxnSpPr>
            <a:cxnSpLocks/>
          </p:cNvCxnSpPr>
          <p:nvPr/>
        </p:nvCxnSpPr>
        <p:spPr>
          <a:xfrm>
            <a:off x="8646362" y="1719695"/>
            <a:ext cx="0" cy="4217437"/>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94FA02-E81E-4A82-986C-08EFFD0CDD97}"/>
              </a:ext>
            </a:extLst>
          </p:cNvPr>
          <p:cNvCxnSpPr>
            <a:cxnSpLocks/>
          </p:cNvCxnSpPr>
          <p:nvPr/>
        </p:nvCxnSpPr>
        <p:spPr>
          <a:xfrm flipH="1">
            <a:off x="8678182" y="3877006"/>
            <a:ext cx="2898122" cy="0"/>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C6DB870-AD21-4F53-992D-AE4F9B45B3F0}"/>
              </a:ext>
            </a:extLst>
          </p:cNvPr>
          <p:cNvCxnSpPr>
            <a:cxnSpLocks/>
          </p:cNvCxnSpPr>
          <p:nvPr/>
        </p:nvCxnSpPr>
        <p:spPr>
          <a:xfrm flipH="1">
            <a:off x="8979154" y="3338147"/>
            <a:ext cx="2597150" cy="0"/>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FE52FE7-D259-4EB8-9161-604A4735C1B2}"/>
              </a:ext>
            </a:extLst>
          </p:cNvPr>
          <p:cNvCxnSpPr>
            <a:cxnSpLocks/>
          </p:cNvCxnSpPr>
          <p:nvPr/>
        </p:nvCxnSpPr>
        <p:spPr>
          <a:xfrm rot="5400000">
            <a:off x="10459617" y="1417907"/>
            <a:ext cx="0" cy="2743200"/>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DCCA0E6-F03A-4088-991B-10F5AA9E8EF7}"/>
              </a:ext>
            </a:extLst>
          </p:cNvPr>
          <p:cNvCxnSpPr>
            <a:cxnSpLocks/>
          </p:cNvCxnSpPr>
          <p:nvPr/>
        </p:nvCxnSpPr>
        <p:spPr>
          <a:xfrm rot="5400000">
            <a:off x="9981884" y="3169745"/>
            <a:ext cx="0" cy="1828800"/>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13971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73832-928F-CF3B-2560-7F5646C8D227}"/>
              </a:ext>
            </a:extLst>
          </p:cNvPr>
          <p:cNvSpPr>
            <a:spLocks noGrp="1"/>
          </p:cNvSpPr>
          <p:nvPr>
            <p:ph type="title"/>
          </p:nvPr>
        </p:nvSpPr>
        <p:spPr/>
        <p:txBody>
          <a:bodyPr/>
          <a:lstStyle/>
          <a:p>
            <a:r>
              <a:rPr lang="en-US" dirty="0"/>
              <a:t>Demo: planning with rich numeric constraints</a:t>
            </a:r>
          </a:p>
        </p:txBody>
      </p:sp>
      <p:pic>
        <p:nvPicPr>
          <p:cNvPr id="7" name="Content Placeholder 6">
            <a:extLst>
              <a:ext uri="{FF2B5EF4-FFF2-40B4-BE49-F238E27FC236}">
                <a16:creationId xmlns:a16="http://schemas.microsoft.com/office/drawing/2014/main" id="{53FF6C34-D608-DCE1-BFCE-B2A8D624FFDC}"/>
              </a:ext>
            </a:extLst>
          </p:cNvPr>
          <p:cNvPicPr>
            <a:picLocks noGrp="1" noChangeAspect="1"/>
          </p:cNvPicPr>
          <p:nvPr>
            <p:ph idx="1"/>
          </p:nvPr>
        </p:nvPicPr>
        <p:blipFill>
          <a:blip r:embed="rId2"/>
          <a:stretch>
            <a:fillRect/>
          </a:stretch>
        </p:blipFill>
        <p:spPr>
          <a:xfrm>
            <a:off x="2085568" y="1825625"/>
            <a:ext cx="8020864" cy="4351338"/>
          </a:xfrm>
        </p:spPr>
      </p:pic>
      <p:sp>
        <p:nvSpPr>
          <p:cNvPr id="4" name="TextBox 3">
            <a:extLst>
              <a:ext uri="{FF2B5EF4-FFF2-40B4-BE49-F238E27FC236}">
                <a16:creationId xmlns:a16="http://schemas.microsoft.com/office/drawing/2014/main" id="{3DE2C3E0-132C-CF9E-9669-27FCA65F3CD1}"/>
              </a:ext>
            </a:extLst>
          </p:cNvPr>
          <p:cNvSpPr txBox="1"/>
          <p:nvPr/>
        </p:nvSpPr>
        <p:spPr>
          <a:xfrm>
            <a:off x="596558" y="6370662"/>
            <a:ext cx="3744643" cy="261610"/>
          </a:xfrm>
          <a:prstGeom prst="rect">
            <a:avLst/>
          </a:prstGeom>
          <a:noFill/>
        </p:spPr>
        <p:txBody>
          <a:bodyPr wrap="square">
            <a:spAutoFit/>
          </a:bodyPr>
          <a:lstStyle/>
          <a:p>
            <a:r>
              <a:rPr lang="en-US" sz="1100" dirty="0">
                <a:hlinkClick r:id="rId3"/>
              </a:rPr>
              <a:t>https://youtu.be/BFlCz49ETcA?t=682</a:t>
            </a:r>
            <a:r>
              <a:rPr lang="en-US" sz="1100" dirty="0"/>
              <a:t> </a:t>
            </a:r>
          </a:p>
        </p:txBody>
      </p:sp>
      <p:pic>
        <p:nvPicPr>
          <p:cNvPr id="5" name="Graphic 4">
            <a:extLst>
              <a:ext uri="{FF2B5EF4-FFF2-40B4-BE49-F238E27FC236}">
                <a16:creationId xmlns:a16="http://schemas.microsoft.com/office/drawing/2014/main" id="{B83540DD-1C5F-4718-294D-E2530DD80E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0019" y="6329851"/>
            <a:ext cx="456539" cy="321004"/>
          </a:xfrm>
          <a:prstGeom prst="rect">
            <a:avLst/>
          </a:prstGeom>
        </p:spPr>
      </p:pic>
    </p:spTree>
    <p:extLst>
      <p:ext uri="{BB962C8B-B14F-4D97-AF65-F5344CB8AC3E}">
        <p14:creationId xmlns:p14="http://schemas.microsoft.com/office/powerpoint/2010/main" val="4103073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External Solvers</a:t>
            </a:r>
          </a:p>
        </p:txBody>
      </p:sp>
      <p:sp>
        <p:nvSpPr>
          <p:cNvPr id="3" name="Content Placeholder 2"/>
          <p:cNvSpPr>
            <a:spLocks noGrp="1"/>
          </p:cNvSpPr>
          <p:nvPr>
            <p:ph idx="1"/>
          </p:nvPr>
        </p:nvSpPr>
        <p:spPr/>
        <p:txBody>
          <a:bodyPr/>
          <a:lstStyle/>
          <a:p>
            <a:r>
              <a:rPr lang="en-US" dirty="0"/>
              <a:t>Complex physical constraints affect the control of some processes: </a:t>
            </a:r>
          </a:p>
          <a:p>
            <a:pPr lvl="1"/>
            <a:r>
              <a:rPr lang="en-US" dirty="0" err="1"/>
              <a:t>eg</a:t>
            </a:r>
            <a:r>
              <a:rPr lang="en-US" dirty="0"/>
              <a:t> selection of drilling speed, including weight-on-bit and drill string rotation speed</a:t>
            </a:r>
          </a:p>
          <a:p>
            <a:r>
              <a:rPr lang="en-US" dirty="0"/>
              <a:t>Modelling these directly in PDDL is not practical or necessary: we exploit external solvers linked to the planner to capture some of these constraints and their implications</a:t>
            </a:r>
          </a:p>
        </p:txBody>
      </p:sp>
      <p:sp>
        <p:nvSpPr>
          <p:cNvPr id="4" name="AutoShape 2" descr="Image result for chiara piacentin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chiara piacentin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70" name="Picture 6" descr="https://chiarapiacentini.github.io/assets/img/prof_pi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8268" y="5491726"/>
            <a:ext cx="1361676" cy="1273167"/>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Image result for rate of penetration optimiz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3323" y="4316967"/>
            <a:ext cx="5305425" cy="24479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797689" y="4864129"/>
            <a:ext cx="2884034" cy="1200329"/>
          </a:xfrm>
          <a:prstGeom prst="rect">
            <a:avLst/>
          </a:prstGeom>
          <a:noFill/>
        </p:spPr>
        <p:txBody>
          <a:bodyPr wrap="square" rtlCol="0">
            <a:spAutoFit/>
          </a:bodyPr>
          <a:lstStyle/>
          <a:p>
            <a:r>
              <a:rPr lang="en-US" dirty="0"/>
              <a:t>Linking external solvers to a temporal planner</a:t>
            </a:r>
          </a:p>
          <a:p>
            <a:endParaRPr lang="en-US" dirty="0"/>
          </a:p>
          <a:p>
            <a:r>
              <a:rPr lang="en-US" dirty="0"/>
              <a:t>Chiara </a:t>
            </a:r>
            <a:r>
              <a:rPr lang="en-US" dirty="0" err="1"/>
              <a:t>Piacentini</a:t>
            </a:r>
            <a:endParaRPr lang="en-US" dirty="0"/>
          </a:p>
        </p:txBody>
      </p:sp>
    </p:spTree>
    <p:extLst>
      <p:ext uri="{BB962C8B-B14F-4D97-AF65-F5344CB8AC3E}">
        <p14:creationId xmlns:p14="http://schemas.microsoft.com/office/powerpoint/2010/main" val="24396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7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2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F1A3B39-CA70-65E1-E780-1E7E4A7F8026}"/>
              </a:ext>
            </a:extLst>
          </p:cNvPr>
          <p:cNvSpPr>
            <a:spLocks noGrp="1"/>
          </p:cNvSpPr>
          <p:nvPr>
            <p:ph type="title"/>
          </p:nvPr>
        </p:nvSpPr>
        <p:spPr/>
        <p:txBody>
          <a:bodyPr/>
          <a:lstStyle/>
          <a:p>
            <a:r>
              <a:rPr lang="en-US" dirty="0"/>
              <a:t>+ w</a:t>
            </a:r>
            <a:r>
              <a:rPr lang="cs-CZ" dirty="0"/>
              <a:t>ork </a:t>
            </a:r>
            <a:r>
              <a:rPr lang="en-US" dirty="0"/>
              <a:t>(and slides) from many more at</a:t>
            </a:r>
          </a:p>
        </p:txBody>
      </p:sp>
      <p:pic>
        <p:nvPicPr>
          <p:cNvPr id="4" name="Picture 3">
            <a:extLst>
              <a:ext uri="{FF2B5EF4-FFF2-40B4-BE49-F238E27FC236}">
                <a16:creationId xmlns:a16="http://schemas.microsoft.com/office/drawing/2014/main" id="{703A98AF-1D9F-5D3A-8342-D8DB7A34D745}"/>
              </a:ext>
            </a:extLst>
          </p:cNvPr>
          <p:cNvPicPr>
            <a:picLocks noChangeAspect="1"/>
          </p:cNvPicPr>
          <p:nvPr/>
        </p:nvPicPr>
        <p:blipFill rotWithShape="1">
          <a:blip r:embed="rId2">
            <a:extLst>
              <a:ext uri="{28A0092B-C50C-407E-A947-70E740481C1C}">
                <a14:useLocalDpi xmlns:a14="http://schemas.microsoft.com/office/drawing/2010/main" val="0"/>
              </a:ext>
            </a:extLst>
          </a:blip>
          <a:srcRect l="46146" r="1" b="16526"/>
          <a:stretch/>
        </p:blipFill>
        <p:spPr>
          <a:xfrm>
            <a:off x="8451643" y="2439496"/>
            <a:ext cx="843336" cy="980399"/>
          </a:xfrm>
          <a:prstGeom prst="rect">
            <a:avLst/>
          </a:prstGeom>
        </p:spPr>
      </p:pic>
      <p:sp>
        <p:nvSpPr>
          <p:cNvPr id="6" name="TextBox 5">
            <a:extLst>
              <a:ext uri="{FF2B5EF4-FFF2-40B4-BE49-F238E27FC236}">
                <a16:creationId xmlns:a16="http://schemas.microsoft.com/office/drawing/2014/main" id="{A96DD070-F6B8-D183-40D5-4707B2BE8848}"/>
              </a:ext>
            </a:extLst>
          </p:cNvPr>
          <p:cNvSpPr txBox="1"/>
          <p:nvPr/>
        </p:nvSpPr>
        <p:spPr>
          <a:xfrm>
            <a:off x="8451643" y="3419895"/>
            <a:ext cx="1442904" cy="369332"/>
          </a:xfrm>
          <a:prstGeom prst="rect">
            <a:avLst/>
          </a:prstGeom>
          <a:noFill/>
        </p:spPr>
        <p:txBody>
          <a:bodyPr wrap="square" lIns="0">
            <a:spAutoFit/>
          </a:bodyPr>
          <a:lstStyle/>
          <a:p>
            <a:r>
              <a:rPr lang="en-US" sz="1800" b="1" dirty="0"/>
              <a:t>Josef Bajada</a:t>
            </a:r>
            <a:endParaRPr lang="en-US" dirty="0"/>
          </a:p>
        </p:txBody>
      </p:sp>
      <p:pic>
        <p:nvPicPr>
          <p:cNvPr id="7" name="Picture 2" descr="http://directory.slb.com/misc/pictures/05748124.jpg">
            <a:extLst>
              <a:ext uri="{FF2B5EF4-FFF2-40B4-BE49-F238E27FC236}">
                <a16:creationId xmlns:a16="http://schemas.microsoft.com/office/drawing/2014/main" id="{F17CE2CC-65B5-0690-A616-C6B532EECC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94" r="7229"/>
          <a:stretch/>
        </p:blipFill>
        <p:spPr bwMode="auto">
          <a:xfrm>
            <a:off x="8451643" y="4085108"/>
            <a:ext cx="844874" cy="9803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directory.slb.com/misc/pictures/05748116.jpg">
            <a:extLst>
              <a:ext uri="{FF2B5EF4-FFF2-40B4-BE49-F238E27FC236}">
                <a16:creationId xmlns:a16="http://schemas.microsoft.com/office/drawing/2014/main" id="{0EA75521-26EC-9DF9-6CF6-257448FE0F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1220"/>
          <a:stretch/>
        </p:blipFill>
        <p:spPr bwMode="auto">
          <a:xfrm>
            <a:off x="833896" y="2439496"/>
            <a:ext cx="1967372" cy="221602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1D7165A-8E53-CB97-827C-4C4678B2FF55}"/>
              </a:ext>
            </a:extLst>
          </p:cNvPr>
          <p:cNvSpPr txBox="1"/>
          <p:nvPr/>
        </p:nvSpPr>
        <p:spPr>
          <a:xfrm>
            <a:off x="8451643" y="5065507"/>
            <a:ext cx="1361168" cy="369332"/>
          </a:xfrm>
          <a:prstGeom prst="rect">
            <a:avLst/>
          </a:prstGeom>
          <a:noFill/>
        </p:spPr>
        <p:txBody>
          <a:bodyPr wrap="square" lIns="0">
            <a:spAutoFit/>
          </a:bodyPr>
          <a:lstStyle/>
          <a:p>
            <a:r>
              <a:rPr lang="cs-CZ" sz="1800" b="1" dirty="0"/>
              <a:t>Maria Fox</a:t>
            </a:r>
            <a:endParaRPr lang="en-US" dirty="0"/>
          </a:p>
        </p:txBody>
      </p:sp>
      <p:pic>
        <p:nvPicPr>
          <p:cNvPr id="1026" name="Picture 2" descr="Profile photo of Michal Štolba">
            <a:extLst>
              <a:ext uri="{FF2B5EF4-FFF2-40B4-BE49-F238E27FC236}">
                <a16:creationId xmlns:a16="http://schemas.microsoft.com/office/drawing/2014/main" id="{5F3CFC43-B242-A804-DB3A-74B6C0D4DE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8093" y="2439496"/>
            <a:ext cx="2243600" cy="22436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0ABFFAA-718E-7BF0-1C39-395F588D1BEE}"/>
              </a:ext>
            </a:extLst>
          </p:cNvPr>
          <p:cNvSpPr txBox="1"/>
          <p:nvPr/>
        </p:nvSpPr>
        <p:spPr>
          <a:xfrm>
            <a:off x="3988093" y="4683096"/>
            <a:ext cx="2841332" cy="861774"/>
          </a:xfrm>
          <a:prstGeom prst="rect">
            <a:avLst/>
          </a:prstGeom>
          <a:noFill/>
        </p:spPr>
        <p:txBody>
          <a:bodyPr wrap="square" lIns="0">
            <a:spAutoFit/>
          </a:bodyPr>
          <a:lstStyle/>
          <a:p>
            <a:r>
              <a:rPr lang="en-US" sz="1800" b="1" dirty="0"/>
              <a:t>Michal </a:t>
            </a:r>
            <a:r>
              <a:rPr lang="cs-CZ" b="1" dirty="0"/>
              <a:t>Štolba</a:t>
            </a:r>
            <a:endParaRPr lang="en-US" b="1" dirty="0"/>
          </a:p>
          <a:p>
            <a:r>
              <a:rPr lang="en-US" sz="1600" dirty="0"/>
              <a:t>AI Planning R&amp;D Consultant</a:t>
            </a:r>
          </a:p>
          <a:p>
            <a:r>
              <a:rPr lang="en-US" sz="1600" dirty="0"/>
              <a:t>Research Scientist</a:t>
            </a:r>
          </a:p>
        </p:txBody>
      </p:sp>
      <p:pic>
        <p:nvPicPr>
          <p:cNvPr id="1028" name="Picture 4" descr="SLB logo">
            <a:extLst>
              <a:ext uri="{FF2B5EF4-FFF2-40B4-BE49-F238E27FC236}">
                <a16:creationId xmlns:a16="http://schemas.microsoft.com/office/drawing/2014/main" id="{D38C50DC-2965-04F0-55F2-66AF0BF90D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20581" y="519520"/>
            <a:ext cx="656140" cy="65614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E0B02F0-BD8A-AB25-59DA-ACD2C1C23F19}"/>
              </a:ext>
            </a:extLst>
          </p:cNvPr>
          <p:cNvSpPr txBox="1"/>
          <p:nvPr/>
        </p:nvSpPr>
        <p:spPr>
          <a:xfrm>
            <a:off x="833896" y="4650008"/>
            <a:ext cx="2737979" cy="1631216"/>
          </a:xfrm>
          <a:prstGeom prst="rect">
            <a:avLst/>
          </a:prstGeom>
          <a:noFill/>
        </p:spPr>
        <p:txBody>
          <a:bodyPr wrap="square" lIns="0">
            <a:spAutoFit/>
          </a:bodyPr>
          <a:lstStyle/>
          <a:p>
            <a:r>
              <a:rPr lang="en-US" sz="1800" b="1" dirty="0"/>
              <a:t>Derek Long</a:t>
            </a:r>
            <a:endParaRPr lang="en-US" b="1" dirty="0"/>
          </a:p>
          <a:p>
            <a:r>
              <a:rPr lang="en-US" sz="1600" dirty="0"/>
              <a:t>Scientific Advisor - Planning and Automation </a:t>
            </a:r>
          </a:p>
          <a:p>
            <a:r>
              <a:rPr lang="en-US" sz="1600" dirty="0"/>
              <a:t>at SLB Cambridge Research</a:t>
            </a:r>
          </a:p>
          <a:p>
            <a:r>
              <a:rPr lang="en-US" sz="1600" dirty="0"/>
              <a:t>Professor of Computer Science </a:t>
            </a:r>
          </a:p>
          <a:p>
            <a:r>
              <a:rPr lang="en-US" sz="1600" dirty="0"/>
              <a:t>at King’s College London</a:t>
            </a:r>
            <a:endParaRPr lang="en-US" dirty="0"/>
          </a:p>
        </p:txBody>
      </p:sp>
      <p:pic>
        <p:nvPicPr>
          <p:cNvPr id="1030" name="Picture 6" descr="Filip Dvorak">
            <a:extLst>
              <a:ext uri="{FF2B5EF4-FFF2-40B4-BE49-F238E27FC236}">
                <a16:creationId xmlns:a16="http://schemas.microsoft.com/office/drawing/2014/main" id="{8BF92E59-7E7E-DBF0-D10F-F572B36434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48651" y="2439496"/>
            <a:ext cx="980399" cy="98039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B71130B-75F1-263D-F46A-7DA69760FA3E}"/>
              </a:ext>
            </a:extLst>
          </p:cNvPr>
          <p:cNvSpPr txBox="1"/>
          <p:nvPr/>
        </p:nvSpPr>
        <p:spPr>
          <a:xfrm>
            <a:off x="10048651" y="3419895"/>
            <a:ext cx="1458479" cy="369332"/>
          </a:xfrm>
          <a:prstGeom prst="rect">
            <a:avLst/>
          </a:prstGeom>
          <a:noFill/>
        </p:spPr>
        <p:txBody>
          <a:bodyPr wrap="square" lIns="0">
            <a:spAutoFit/>
          </a:bodyPr>
          <a:lstStyle/>
          <a:p>
            <a:r>
              <a:rPr lang="en-US" sz="1800" b="1" dirty="0"/>
              <a:t>Filip </a:t>
            </a:r>
            <a:r>
              <a:rPr lang="en-US" sz="1800" b="1" dirty="0" err="1"/>
              <a:t>Dvo</a:t>
            </a:r>
            <a:r>
              <a:rPr lang="cs-CZ" sz="1800" b="1" dirty="0"/>
              <a:t>řák</a:t>
            </a:r>
            <a:endParaRPr lang="en-US" dirty="0"/>
          </a:p>
        </p:txBody>
      </p:sp>
    </p:spTree>
    <p:extLst>
      <p:ext uri="{BB962C8B-B14F-4D97-AF65-F5344CB8AC3E}">
        <p14:creationId xmlns:p14="http://schemas.microsoft.com/office/powerpoint/2010/main" val="30749240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Execution</a:t>
            </a:r>
          </a:p>
        </p:txBody>
      </p:sp>
      <p:sp>
        <p:nvSpPr>
          <p:cNvPr id="3" name="Content Placeholder 2"/>
          <p:cNvSpPr>
            <a:spLocks noGrp="1"/>
          </p:cNvSpPr>
          <p:nvPr>
            <p:ph idx="1"/>
          </p:nvPr>
        </p:nvSpPr>
        <p:spPr>
          <a:xfrm>
            <a:off x="838200" y="1825625"/>
            <a:ext cx="10279224" cy="4351338"/>
          </a:xfrm>
        </p:spPr>
        <p:txBody>
          <a:bodyPr>
            <a:normAutofit fontScale="92500" lnSpcReduction="10000"/>
          </a:bodyPr>
          <a:lstStyle/>
          <a:p>
            <a:r>
              <a:rPr lang="en-US" dirty="0"/>
              <a:t>Execution by time-based dead reckoning is impractically brittle</a:t>
            </a:r>
          </a:p>
          <a:p>
            <a:endParaRPr lang="en-US" dirty="0"/>
          </a:p>
          <a:p>
            <a:endParaRPr lang="en-US" dirty="0"/>
          </a:p>
          <a:p>
            <a:endParaRPr lang="en-US" dirty="0"/>
          </a:p>
          <a:p>
            <a:endParaRPr lang="en-US" dirty="0"/>
          </a:p>
          <a:p>
            <a:endParaRPr lang="en-US" dirty="0"/>
          </a:p>
          <a:p>
            <a:endParaRPr lang="en-US" dirty="0"/>
          </a:p>
          <a:p>
            <a:r>
              <a:rPr lang="en-US" dirty="0"/>
              <a:t>Instead, we have to consider the causal structures that drive execution</a:t>
            </a:r>
          </a:p>
          <a:p>
            <a:pPr lvl="1"/>
            <a:r>
              <a:rPr lang="en-US" dirty="0"/>
              <a:t>When can an action be dispatched?</a:t>
            </a:r>
          </a:p>
          <a:p>
            <a:pPr lvl="1"/>
            <a:r>
              <a:rPr lang="en-US" dirty="0"/>
              <a:t>How do we know whether an action has completed?</a:t>
            </a:r>
          </a:p>
        </p:txBody>
      </p:sp>
      <p:pic>
        <p:nvPicPr>
          <p:cNvPr id="12290" name="Picture 2" descr="Image result for michael cashmo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72799" y="4476831"/>
            <a:ext cx="1156090" cy="115609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e result for bram ridd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78891" y="5667375"/>
            <a:ext cx="1149998" cy="11499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749752" y="5576798"/>
            <a:ext cx="2803396" cy="1200329"/>
          </a:xfrm>
          <a:prstGeom prst="rect">
            <a:avLst/>
          </a:prstGeom>
          <a:noFill/>
        </p:spPr>
        <p:txBody>
          <a:bodyPr wrap="none" rtlCol="0">
            <a:spAutoFit/>
          </a:bodyPr>
          <a:lstStyle/>
          <a:p>
            <a:r>
              <a:rPr lang="en-US" dirty="0" err="1"/>
              <a:t>ROSPlan</a:t>
            </a:r>
            <a:r>
              <a:rPr lang="en-US" dirty="0"/>
              <a:t> and plan execution</a:t>
            </a:r>
          </a:p>
          <a:p>
            <a:endParaRPr lang="en-US" dirty="0"/>
          </a:p>
          <a:p>
            <a:r>
              <a:rPr lang="en-US" dirty="0"/>
              <a:t>Michael Cashmore</a:t>
            </a:r>
          </a:p>
          <a:p>
            <a:r>
              <a:rPr lang="en-US" dirty="0"/>
              <a:t>Bram Ridder</a:t>
            </a:r>
          </a:p>
        </p:txBody>
      </p:sp>
      <p:sp>
        <p:nvSpPr>
          <p:cNvPr id="5" name="TextBox 4"/>
          <p:cNvSpPr txBox="1"/>
          <p:nvPr/>
        </p:nvSpPr>
        <p:spPr>
          <a:xfrm>
            <a:off x="1103268" y="2278385"/>
            <a:ext cx="9030229" cy="2308324"/>
          </a:xfrm>
          <a:prstGeom prst="rect">
            <a:avLst/>
          </a:prstGeom>
          <a:noFill/>
        </p:spPr>
        <p:txBody>
          <a:bodyPr wrap="none" rtlCol="0">
            <a:spAutoFit/>
          </a:bodyPr>
          <a:lstStyle/>
          <a:p>
            <a:r>
              <a:rPr lang="en-GB" dirty="0"/>
              <a:t>0.00000: (</a:t>
            </a:r>
            <a:r>
              <a:rPr lang="en-GB" dirty="0" err="1"/>
              <a:t>getoutofslips</a:t>
            </a:r>
            <a:r>
              <a:rPr lang="en-GB" dirty="0"/>
              <a:t>)  [1.00000]</a:t>
            </a:r>
          </a:p>
          <a:p>
            <a:r>
              <a:rPr lang="en-GB" dirty="0"/>
              <a:t>1.00100: (</a:t>
            </a:r>
            <a:r>
              <a:rPr lang="en-GB" dirty="0" err="1"/>
              <a:t>breakcirculation</a:t>
            </a:r>
            <a:r>
              <a:rPr lang="en-GB" dirty="0"/>
              <a:t> c0)  [3.00000]</a:t>
            </a:r>
          </a:p>
          <a:p>
            <a:r>
              <a:rPr lang="en-GB" dirty="0"/>
              <a:t>4.00200: (</a:t>
            </a:r>
            <a:r>
              <a:rPr lang="en-GB" dirty="0" err="1"/>
              <a:t>takesurveyoffbottom</a:t>
            </a:r>
            <a:r>
              <a:rPr lang="en-GB" dirty="0"/>
              <a:t> c0)  [5.00000]</a:t>
            </a:r>
          </a:p>
          <a:p>
            <a:r>
              <a:rPr lang="en-GB" dirty="0"/>
              <a:t>9.00300: (</a:t>
            </a:r>
            <a:r>
              <a:rPr lang="en-GB" dirty="0" err="1"/>
              <a:t>goonbottom</a:t>
            </a:r>
            <a:r>
              <a:rPr lang="en-GB" dirty="0"/>
              <a:t> c0)  [10.00000]</a:t>
            </a:r>
          </a:p>
          <a:p>
            <a:r>
              <a:rPr lang="en-GB" dirty="0"/>
              <a:t>19.00400: (</a:t>
            </a:r>
            <a:r>
              <a:rPr lang="en-GB" dirty="0" err="1"/>
              <a:t>drilltosteeringdemand</a:t>
            </a:r>
            <a:r>
              <a:rPr lang="en-GB" dirty="0"/>
              <a:t> steeringdemand1 survey2 c0)  [20.66666]</a:t>
            </a:r>
          </a:p>
          <a:p>
            <a:r>
              <a:rPr lang="en-GB" dirty="0"/>
              <a:t>39.67166: (</a:t>
            </a:r>
            <a:r>
              <a:rPr lang="en-GB" dirty="0" err="1"/>
              <a:t>sendsteeringdemandonbottom</a:t>
            </a:r>
            <a:r>
              <a:rPr lang="en-GB" dirty="0"/>
              <a:t> c0 steeringdemand1 steeringdemand2)  [10.00000]</a:t>
            </a:r>
          </a:p>
          <a:p>
            <a:r>
              <a:rPr lang="en-GB" dirty="0"/>
              <a:t>39.67266: (</a:t>
            </a:r>
            <a:r>
              <a:rPr lang="en-GB" dirty="0" err="1"/>
              <a:t>drilltosurvey</a:t>
            </a:r>
            <a:r>
              <a:rPr lang="en-GB" dirty="0"/>
              <a:t> steeringdemand2 survey2 survey3 c0)  [46.66666]</a:t>
            </a:r>
          </a:p>
          <a:p>
            <a:endParaRPr lang="en-US" dirty="0"/>
          </a:p>
        </p:txBody>
      </p:sp>
    </p:spTree>
    <p:extLst>
      <p:ext uri="{BB962C8B-B14F-4D97-AF65-F5344CB8AC3E}">
        <p14:creationId xmlns:p14="http://schemas.microsoft.com/office/powerpoint/2010/main" val="263189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Execution</a:t>
            </a:r>
          </a:p>
        </p:txBody>
      </p:sp>
      <p:sp>
        <p:nvSpPr>
          <p:cNvPr id="3" name="Content Placeholder 2"/>
          <p:cNvSpPr>
            <a:spLocks noGrp="1"/>
          </p:cNvSpPr>
          <p:nvPr>
            <p:ph idx="1"/>
          </p:nvPr>
        </p:nvSpPr>
        <p:spPr>
          <a:xfrm>
            <a:off x="838199" y="1825625"/>
            <a:ext cx="8061951" cy="4351338"/>
          </a:xfrm>
        </p:spPr>
        <p:txBody>
          <a:bodyPr/>
          <a:lstStyle/>
          <a:p>
            <a:r>
              <a:rPr lang="en-US" dirty="0"/>
              <a:t>Protection from connection failures</a:t>
            </a:r>
          </a:p>
          <a:p>
            <a:r>
              <a:rPr lang="en-US" dirty="0"/>
              <a:t>Durative-actions: </a:t>
            </a:r>
          </a:p>
          <a:p>
            <a:pPr lvl="1"/>
            <a:r>
              <a:rPr lang="en-US" dirty="0"/>
              <a:t>Self-contained or externally controlled?</a:t>
            </a:r>
          </a:p>
          <a:p>
            <a:pPr lvl="1"/>
            <a:r>
              <a:rPr lang="en-US" dirty="0" err="1"/>
              <a:t>Eg</a:t>
            </a:r>
            <a:r>
              <a:rPr lang="en-US" dirty="0"/>
              <a:t>: </a:t>
            </a:r>
          </a:p>
          <a:p>
            <a:pPr lvl="2"/>
            <a:r>
              <a:rPr lang="en-US" dirty="0"/>
              <a:t>Set rotation speed and do not change until a new request is sent</a:t>
            </a:r>
          </a:p>
          <a:p>
            <a:pPr lvl="1"/>
            <a:r>
              <a:rPr lang="en-US" dirty="0"/>
              <a:t>or </a:t>
            </a:r>
          </a:p>
          <a:p>
            <a:pPr lvl="2"/>
            <a:r>
              <a:rPr lang="en-US" dirty="0"/>
              <a:t>set rotation speed to drilling speed until sensing this signal, then stop </a:t>
            </a:r>
          </a:p>
        </p:txBody>
      </p:sp>
      <p:sp>
        <p:nvSpPr>
          <p:cNvPr id="4" name="Rectangle 3"/>
          <p:cNvSpPr/>
          <p:nvPr/>
        </p:nvSpPr>
        <p:spPr>
          <a:xfrm>
            <a:off x="9200544" y="5271340"/>
            <a:ext cx="2194560" cy="87931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Actuators</a:t>
            </a:r>
          </a:p>
        </p:txBody>
      </p:sp>
      <p:sp>
        <p:nvSpPr>
          <p:cNvPr id="6" name="Down Arrow Callout 5"/>
          <p:cNvSpPr/>
          <p:nvPr/>
        </p:nvSpPr>
        <p:spPr>
          <a:xfrm>
            <a:off x="9200544" y="1238278"/>
            <a:ext cx="2194560" cy="1344354"/>
          </a:xfrm>
          <a:prstGeom prst="downArrowCallou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Planner</a:t>
            </a:r>
          </a:p>
        </p:txBody>
      </p:sp>
      <p:sp>
        <p:nvSpPr>
          <p:cNvPr id="7" name="Down Arrow Callout 6"/>
          <p:cNvSpPr/>
          <p:nvPr/>
        </p:nvSpPr>
        <p:spPr>
          <a:xfrm>
            <a:off x="9200544" y="2582632"/>
            <a:ext cx="2194560" cy="1344354"/>
          </a:xfrm>
          <a:prstGeom prst="downArrowCallou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Dispatcher</a:t>
            </a:r>
          </a:p>
        </p:txBody>
      </p:sp>
      <p:sp>
        <p:nvSpPr>
          <p:cNvPr id="8" name="Down Arrow Callout 7"/>
          <p:cNvSpPr/>
          <p:nvPr/>
        </p:nvSpPr>
        <p:spPr>
          <a:xfrm>
            <a:off x="9200544" y="3926986"/>
            <a:ext cx="2194560" cy="1344354"/>
          </a:xfrm>
          <a:prstGeom prst="downArrowCallou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Controllers</a:t>
            </a:r>
          </a:p>
        </p:txBody>
      </p:sp>
      <p:pic>
        <p:nvPicPr>
          <p:cNvPr id="4098" name="Picture 2" descr="Image result for omron control unit"/>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30585" r="29476"/>
          <a:stretch/>
        </p:blipFill>
        <p:spPr bwMode="auto">
          <a:xfrm>
            <a:off x="8742037" y="3948734"/>
            <a:ext cx="847833" cy="134208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cameron topdriv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553" r="20759"/>
          <a:stretch/>
        </p:blipFill>
        <p:spPr bwMode="auto">
          <a:xfrm>
            <a:off x="10981384" y="5249592"/>
            <a:ext cx="1130947" cy="125506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Related imag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89985" y="2955227"/>
            <a:ext cx="776382" cy="785812"/>
          </a:xfrm>
          <a:prstGeom prst="rect">
            <a:avLst/>
          </a:prstGeom>
        </p:spPr>
        <p:style>
          <a:lnRef idx="2">
            <a:schemeClr val="accent5">
              <a:shade val="50000"/>
            </a:schemeClr>
          </a:lnRef>
          <a:fillRef idx="1">
            <a:schemeClr val="accent5"/>
          </a:fillRef>
          <a:effectRef idx="0">
            <a:schemeClr val="accent5"/>
          </a:effectRef>
          <a:fontRef idx="minor">
            <a:schemeClr val="lt1"/>
          </a:fontRef>
        </p:style>
      </p:pic>
      <p:pic>
        <p:nvPicPr>
          <p:cNvPr id="4106" name="Picture 10" descr="https://png2.kisspng.com/sh/3f8427b609e3345ffb26e67f480e36b2/L0KzQYm3VMA2N6N0j5H0aYP2gLBuTfNtd6ZpRdV4bYD4hLr1h71kd551jeZucj32dcP9hgJ0NZVqfNtsYYTodH7vjCN1cZ9sReVucobogn68gfM3QWo7TNRrMkDmR3ACVscyQGE7UKMAMkK8RoWBU8Y4Pmc6RuJ3Zx==/kisspng-cloud-computing-computer-servers-dedicated-hosting-server-5ac69964bb20c7.9671806815229648367665.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9081" y="782567"/>
            <a:ext cx="1313744" cy="120653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959429" y="5758691"/>
            <a:ext cx="4931229" cy="55517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Rotate drill string</a:t>
            </a:r>
          </a:p>
        </p:txBody>
      </p:sp>
      <p:sp>
        <p:nvSpPr>
          <p:cNvPr id="12" name="Bent Arrow 11"/>
          <p:cNvSpPr/>
          <p:nvPr/>
        </p:nvSpPr>
        <p:spPr>
          <a:xfrm flipV="1">
            <a:off x="1959429" y="6425976"/>
            <a:ext cx="429208" cy="335902"/>
          </a:xfrm>
          <a:prstGeom prst="ben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chemeClr val="tx1"/>
              </a:solidFill>
            </a:endParaRPr>
          </a:p>
        </p:txBody>
      </p:sp>
      <p:sp>
        <p:nvSpPr>
          <p:cNvPr id="13" name="TextBox 12"/>
          <p:cNvSpPr txBox="1"/>
          <p:nvPr/>
        </p:nvSpPr>
        <p:spPr>
          <a:xfrm>
            <a:off x="2340590" y="6504660"/>
            <a:ext cx="1439561" cy="369332"/>
          </a:xfrm>
          <a:prstGeom prst="rect">
            <a:avLst/>
          </a:prstGeom>
          <a:noFill/>
        </p:spPr>
        <p:txBody>
          <a:bodyPr wrap="none" rtlCol="0">
            <a:spAutoFit/>
          </a:bodyPr>
          <a:lstStyle/>
          <a:p>
            <a:r>
              <a:rPr lang="en-US" dirty="0"/>
              <a:t>Start rotation</a:t>
            </a:r>
          </a:p>
        </p:txBody>
      </p:sp>
      <p:sp>
        <p:nvSpPr>
          <p:cNvPr id="19" name="Bent Arrow 18"/>
          <p:cNvSpPr/>
          <p:nvPr/>
        </p:nvSpPr>
        <p:spPr>
          <a:xfrm flipV="1">
            <a:off x="6767804" y="6425976"/>
            <a:ext cx="429208" cy="335902"/>
          </a:xfrm>
          <a:prstGeom prst="ben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chemeClr val="tx1"/>
              </a:solidFill>
            </a:endParaRPr>
          </a:p>
        </p:txBody>
      </p:sp>
      <p:sp>
        <p:nvSpPr>
          <p:cNvPr id="20" name="TextBox 19"/>
          <p:cNvSpPr txBox="1"/>
          <p:nvPr/>
        </p:nvSpPr>
        <p:spPr>
          <a:xfrm>
            <a:off x="7148965" y="6504660"/>
            <a:ext cx="1416093" cy="369332"/>
          </a:xfrm>
          <a:prstGeom prst="rect">
            <a:avLst/>
          </a:prstGeom>
          <a:noFill/>
        </p:spPr>
        <p:txBody>
          <a:bodyPr wrap="none" rtlCol="0">
            <a:spAutoFit/>
          </a:bodyPr>
          <a:lstStyle/>
          <a:p>
            <a:r>
              <a:rPr lang="en-US" dirty="0"/>
              <a:t>Stop rotation</a:t>
            </a:r>
          </a:p>
        </p:txBody>
      </p:sp>
      <p:sp>
        <p:nvSpPr>
          <p:cNvPr id="14" name="Notched Right Arrow 13"/>
          <p:cNvSpPr/>
          <p:nvPr/>
        </p:nvSpPr>
        <p:spPr>
          <a:xfrm rot="5400000">
            <a:off x="6656614" y="5263569"/>
            <a:ext cx="468087" cy="387220"/>
          </a:xfrm>
          <a:prstGeom prst="notched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 name="TextBox 14"/>
          <p:cNvSpPr txBox="1"/>
          <p:nvPr/>
        </p:nvSpPr>
        <p:spPr>
          <a:xfrm>
            <a:off x="4717882" y="4895438"/>
            <a:ext cx="3305649" cy="369332"/>
          </a:xfrm>
          <a:prstGeom prst="rect">
            <a:avLst/>
          </a:prstGeom>
          <a:noFill/>
        </p:spPr>
        <p:txBody>
          <a:bodyPr wrap="none" rtlCol="0">
            <a:spAutoFit/>
          </a:bodyPr>
          <a:lstStyle/>
          <a:p>
            <a:r>
              <a:rPr lang="en-US" dirty="0"/>
              <a:t>What initiates this control signal?</a:t>
            </a:r>
          </a:p>
        </p:txBody>
      </p:sp>
    </p:spTree>
    <p:extLst>
      <p:ext uri="{BB962C8B-B14F-4D97-AF65-F5344CB8AC3E}">
        <p14:creationId xmlns:p14="http://schemas.microsoft.com/office/powerpoint/2010/main" val="192780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p:bldP spid="19" grpId="0" animBg="1"/>
      <p:bldP spid="20" grpId="0"/>
      <p:bldP spid="14" grpId="0" animBg="1"/>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77B0-2E00-B649-FD64-F8AB99F24376}"/>
              </a:ext>
            </a:extLst>
          </p:cNvPr>
          <p:cNvSpPr>
            <a:spLocks noGrp="1"/>
          </p:cNvSpPr>
          <p:nvPr>
            <p:ph type="title"/>
          </p:nvPr>
        </p:nvSpPr>
        <p:spPr/>
        <p:txBody>
          <a:bodyPr/>
          <a:lstStyle/>
          <a:p>
            <a:r>
              <a:rPr lang="en-US" dirty="0"/>
              <a:t>Plan Execution – action ends</a:t>
            </a:r>
          </a:p>
        </p:txBody>
      </p:sp>
      <p:pic>
        <p:nvPicPr>
          <p:cNvPr id="4098" name="Picture 2" descr="Fresh beer filling glass on stem Photograph by Arletta Cwalina - Fine Art  America">
            <a:extLst>
              <a:ext uri="{FF2B5EF4-FFF2-40B4-BE49-F238E27FC236}">
                <a16:creationId xmlns:a16="http://schemas.microsoft.com/office/drawing/2014/main" id="{20484926-6A9D-E047-CC16-794E71C01F6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005840" y="2275474"/>
            <a:ext cx="2308763" cy="345164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remium Photo | Brewer filling beer in beer glass from beer pump">
            <a:extLst>
              <a:ext uri="{FF2B5EF4-FFF2-40B4-BE49-F238E27FC236}">
                <a16:creationId xmlns:a16="http://schemas.microsoft.com/office/drawing/2014/main" id="{97A32AF6-35AC-1535-D981-2261ED85AA5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3611880" y="2275474"/>
            <a:ext cx="5181600" cy="345164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BC67F54-B520-9290-19A7-C9B7C11B8B1A}"/>
              </a:ext>
            </a:extLst>
          </p:cNvPr>
          <p:cNvSpPr/>
          <p:nvPr/>
        </p:nvSpPr>
        <p:spPr>
          <a:xfrm>
            <a:off x="9200544" y="5271340"/>
            <a:ext cx="2194560" cy="87931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Actuators</a:t>
            </a:r>
          </a:p>
        </p:txBody>
      </p:sp>
      <p:sp>
        <p:nvSpPr>
          <p:cNvPr id="8" name="Down Arrow Callout 5">
            <a:extLst>
              <a:ext uri="{FF2B5EF4-FFF2-40B4-BE49-F238E27FC236}">
                <a16:creationId xmlns:a16="http://schemas.microsoft.com/office/drawing/2014/main" id="{A403F418-46DB-C07F-0CC9-5916D9C8DDE2}"/>
              </a:ext>
            </a:extLst>
          </p:cNvPr>
          <p:cNvSpPr/>
          <p:nvPr/>
        </p:nvSpPr>
        <p:spPr>
          <a:xfrm>
            <a:off x="9200544" y="1238278"/>
            <a:ext cx="2194560" cy="1344354"/>
          </a:xfrm>
          <a:prstGeom prst="downArrowCallou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Planner</a:t>
            </a:r>
          </a:p>
        </p:txBody>
      </p:sp>
      <p:sp>
        <p:nvSpPr>
          <p:cNvPr id="9" name="Down Arrow Callout 6">
            <a:extLst>
              <a:ext uri="{FF2B5EF4-FFF2-40B4-BE49-F238E27FC236}">
                <a16:creationId xmlns:a16="http://schemas.microsoft.com/office/drawing/2014/main" id="{F70321FB-F856-C9B6-C0D1-796AB0FD2C95}"/>
              </a:ext>
            </a:extLst>
          </p:cNvPr>
          <p:cNvSpPr/>
          <p:nvPr/>
        </p:nvSpPr>
        <p:spPr>
          <a:xfrm>
            <a:off x="9200544" y="2582632"/>
            <a:ext cx="2194560" cy="1344354"/>
          </a:xfrm>
          <a:prstGeom prst="downArrowCallou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Dispatcher</a:t>
            </a:r>
          </a:p>
        </p:txBody>
      </p:sp>
      <p:sp>
        <p:nvSpPr>
          <p:cNvPr id="10" name="Down Arrow Callout 7">
            <a:extLst>
              <a:ext uri="{FF2B5EF4-FFF2-40B4-BE49-F238E27FC236}">
                <a16:creationId xmlns:a16="http://schemas.microsoft.com/office/drawing/2014/main" id="{0B9B4091-E4CB-A226-0496-30F670B5CE96}"/>
              </a:ext>
            </a:extLst>
          </p:cNvPr>
          <p:cNvSpPr/>
          <p:nvPr/>
        </p:nvSpPr>
        <p:spPr>
          <a:xfrm>
            <a:off x="9200544" y="3926986"/>
            <a:ext cx="2194560" cy="1344354"/>
          </a:xfrm>
          <a:prstGeom prst="downArrowCallou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Controllers</a:t>
            </a:r>
          </a:p>
        </p:txBody>
      </p:sp>
    </p:spTree>
    <p:extLst>
      <p:ext uri="{BB962C8B-B14F-4D97-AF65-F5344CB8AC3E}">
        <p14:creationId xmlns:p14="http://schemas.microsoft.com/office/powerpoint/2010/main" val="9298233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Execution</a:t>
            </a:r>
          </a:p>
        </p:txBody>
      </p:sp>
      <p:sp>
        <p:nvSpPr>
          <p:cNvPr id="3" name="Content Placeholder 2"/>
          <p:cNvSpPr>
            <a:spLocks noGrp="1"/>
          </p:cNvSpPr>
          <p:nvPr>
            <p:ph idx="1"/>
          </p:nvPr>
        </p:nvSpPr>
        <p:spPr/>
        <p:txBody>
          <a:bodyPr/>
          <a:lstStyle/>
          <a:p>
            <a:r>
              <a:rPr lang="en-US" dirty="0"/>
              <a:t>Not all actions are dispatched on observable signals: sometimes the clock </a:t>
            </a:r>
            <a:r>
              <a:rPr lang="en-US" i="1" dirty="0"/>
              <a:t>does</a:t>
            </a:r>
            <a:r>
              <a:rPr lang="en-US" dirty="0"/>
              <a:t> matter</a:t>
            </a:r>
          </a:p>
        </p:txBody>
      </p:sp>
      <p:sp>
        <p:nvSpPr>
          <p:cNvPr id="4" name="Rectangle 3"/>
          <p:cNvSpPr/>
          <p:nvPr/>
        </p:nvSpPr>
        <p:spPr>
          <a:xfrm>
            <a:off x="2641600" y="4704874"/>
            <a:ext cx="3596640" cy="370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Perform local job</a:t>
            </a:r>
          </a:p>
        </p:txBody>
      </p:sp>
      <p:sp>
        <p:nvSpPr>
          <p:cNvPr id="5" name="Rectangle 4"/>
          <p:cNvSpPr/>
          <p:nvPr/>
        </p:nvSpPr>
        <p:spPr>
          <a:xfrm>
            <a:off x="3723640" y="5210651"/>
            <a:ext cx="2514600" cy="37084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Ship in support crew</a:t>
            </a:r>
          </a:p>
        </p:txBody>
      </p:sp>
      <p:sp>
        <p:nvSpPr>
          <p:cNvPr id="6" name="Rectangle 5"/>
          <p:cNvSpPr/>
          <p:nvPr/>
        </p:nvSpPr>
        <p:spPr>
          <a:xfrm>
            <a:off x="6405880" y="4704874"/>
            <a:ext cx="3596640" cy="370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Perform next job</a:t>
            </a:r>
          </a:p>
        </p:txBody>
      </p:sp>
      <p:cxnSp>
        <p:nvCxnSpPr>
          <p:cNvPr id="8" name="Straight Connector 7"/>
          <p:cNvCxnSpPr/>
          <p:nvPr/>
        </p:nvCxnSpPr>
        <p:spPr>
          <a:xfrm>
            <a:off x="3723640" y="4124960"/>
            <a:ext cx="0" cy="185928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270761" y="3343691"/>
            <a:ext cx="1976119" cy="646331"/>
          </a:xfrm>
          <a:prstGeom prst="rect">
            <a:avLst/>
          </a:prstGeom>
          <a:noFill/>
        </p:spPr>
        <p:txBody>
          <a:bodyPr wrap="square" rtlCol="0">
            <a:spAutoFit/>
          </a:bodyPr>
          <a:lstStyle/>
          <a:p>
            <a:r>
              <a:rPr lang="en-US" dirty="0"/>
              <a:t>When to dispatch request to crew?</a:t>
            </a:r>
          </a:p>
        </p:txBody>
      </p:sp>
      <p:sp>
        <p:nvSpPr>
          <p:cNvPr id="10" name="Left Arrow 9"/>
          <p:cNvSpPr/>
          <p:nvPr/>
        </p:nvSpPr>
        <p:spPr>
          <a:xfrm>
            <a:off x="3759200" y="4175759"/>
            <a:ext cx="2534920" cy="394177"/>
          </a:xfrm>
          <a:prstGeom prst="lef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1" name="TextBox 10"/>
          <p:cNvSpPr txBox="1"/>
          <p:nvPr/>
        </p:nvSpPr>
        <p:spPr>
          <a:xfrm>
            <a:off x="5334000" y="2612845"/>
            <a:ext cx="4570868" cy="923330"/>
          </a:xfrm>
          <a:prstGeom prst="rect">
            <a:avLst/>
          </a:prstGeom>
          <a:noFill/>
        </p:spPr>
        <p:txBody>
          <a:bodyPr wrap="square" rtlCol="0">
            <a:spAutoFit/>
          </a:bodyPr>
          <a:lstStyle/>
          <a:p>
            <a:r>
              <a:rPr lang="en-US" dirty="0"/>
              <a:t>Time depends on </a:t>
            </a:r>
            <a:r>
              <a:rPr lang="en-US" i="1" dirty="0"/>
              <a:t>predicted</a:t>
            </a:r>
            <a:r>
              <a:rPr lang="en-US" dirty="0"/>
              <a:t> duration of logistical support action </a:t>
            </a:r>
            <a:r>
              <a:rPr lang="en-US" i="1" dirty="0"/>
              <a:t>and</a:t>
            </a:r>
            <a:r>
              <a:rPr lang="en-US" dirty="0"/>
              <a:t> the remaining duration of current job</a:t>
            </a:r>
          </a:p>
        </p:txBody>
      </p:sp>
      <p:cxnSp>
        <p:nvCxnSpPr>
          <p:cNvPr id="13" name="Straight Arrow Connector 12"/>
          <p:cNvCxnSpPr/>
          <p:nvPr/>
        </p:nvCxnSpPr>
        <p:spPr>
          <a:xfrm>
            <a:off x="3759200" y="4615179"/>
            <a:ext cx="253492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723640" y="5864859"/>
            <a:ext cx="253492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6131560" y="2931160"/>
            <a:ext cx="1178560" cy="29336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5026660" y="3500120"/>
            <a:ext cx="982980" cy="11150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146" name="Picture 2" descr="Image result for clo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24095" y="2612845"/>
            <a:ext cx="509905" cy="509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344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4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animBg="1"/>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30536-F9FF-188F-BD31-22D3E189F423}"/>
              </a:ext>
            </a:extLst>
          </p:cNvPr>
          <p:cNvSpPr>
            <a:spLocks noGrp="1"/>
          </p:cNvSpPr>
          <p:nvPr>
            <p:ph type="title"/>
          </p:nvPr>
        </p:nvSpPr>
        <p:spPr/>
        <p:txBody>
          <a:bodyPr/>
          <a:lstStyle/>
          <a:p>
            <a:r>
              <a:rPr lang="en-US" dirty="0"/>
              <a:t>Plan Execution – Vacation traveling</a:t>
            </a:r>
          </a:p>
        </p:txBody>
      </p:sp>
      <p:sp>
        <p:nvSpPr>
          <p:cNvPr id="8" name="Content Placeholder 7">
            <a:extLst>
              <a:ext uri="{FF2B5EF4-FFF2-40B4-BE49-F238E27FC236}">
                <a16:creationId xmlns:a16="http://schemas.microsoft.com/office/drawing/2014/main" id="{95F6C3DE-A28A-43B2-D14A-31D09A35CA68}"/>
              </a:ext>
            </a:extLst>
          </p:cNvPr>
          <p:cNvSpPr>
            <a:spLocks noGrp="1"/>
          </p:cNvSpPr>
          <p:nvPr>
            <p:ph idx="1"/>
          </p:nvPr>
        </p:nvSpPr>
        <p:spPr/>
        <p:txBody>
          <a:bodyPr/>
          <a:lstStyle/>
          <a:p>
            <a:pPr marL="514350" indent="-514350">
              <a:buFont typeface="+mj-lt"/>
              <a:buAutoNum type="arabicPeriod"/>
            </a:pPr>
            <a:r>
              <a:rPr lang="en-US" dirty="0"/>
              <a:t>Buy ticket</a:t>
            </a:r>
          </a:p>
          <a:p>
            <a:pPr marL="514350" indent="-514350">
              <a:buFont typeface="+mj-lt"/>
              <a:buAutoNum type="arabicPeriod"/>
            </a:pPr>
            <a:r>
              <a:rPr lang="en-US" dirty="0"/>
              <a:t>Check-in</a:t>
            </a:r>
          </a:p>
          <a:p>
            <a:pPr marL="514350" indent="-514350">
              <a:buFont typeface="+mj-lt"/>
              <a:buAutoNum type="arabicPeriod"/>
            </a:pPr>
            <a:r>
              <a:rPr lang="en-US" dirty="0"/>
              <a:t>Travel to the airport</a:t>
            </a:r>
          </a:p>
          <a:p>
            <a:pPr marL="514350" indent="-514350">
              <a:buFont typeface="+mj-lt"/>
              <a:buAutoNum type="arabicPeriod"/>
            </a:pPr>
            <a:r>
              <a:rPr lang="en-US" dirty="0"/>
              <a:t>Enjoy the flight</a:t>
            </a:r>
          </a:p>
        </p:txBody>
      </p:sp>
      <p:sp>
        <p:nvSpPr>
          <p:cNvPr id="4" name="Rectangle 3">
            <a:extLst>
              <a:ext uri="{FF2B5EF4-FFF2-40B4-BE49-F238E27FC236}">
                <a16:creationId xmlns:a16="http://schemas.microsoft.com/office/drawing/2014/main" id="{444B286E-9472-70BE-C70B-FE3ACD21EDB9}"/>
              </a:ext>
            </a:extLst>
          </p:cNvPr>
          <p:cNvSpPr/>
          <p:nvPr/>
        </p:nvSpPr>
        <p:spPr>
          <a:xfrm>
            <a:off x="10217453" y="3405004"/>
            <a:ext cx="1436067" cy="2830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Flight</a:t>
            </a:r>
          </a:p>
        </p:txBody>
      </p:sp>
      <p:sp>
        <p:nvSpPr>
          <p:cNvPr id="5" name="Rectangle 4">
            <a:extLst>
              <a:ext uri="{FF2B5EF4-FFF2-40B4-BE49-F238E27FC236}">
                <a16:creationId xmlns:a16="http://schemas.microsoft.com/office/drawing/2014/main" id="{45A75CBE-54EE-E147-D1A2-F0C7D91510D2}"/>
              </a:ext>
            </a:extLst>
          </p:cNvPr>
          <p:cNvSpPr/>
          <p:nvPr/>
        </p:nvSpPr>
        <p:spPr>
          <a:xfrm>
            <a:off x="8107681" y="2947343"/>
            <a:ext cx="1723964" cy="2830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Travel to airport</a:t>
            </a:r>
          </a:p>
        </p:txBody>
      </p:sp>
      <p:sp>
        <p:nvSpPr>
          <p:cNvPr id="6" name="Rectangle 5">
            <a:extLst>
              <a:ext uri="{FF2B5EF4-FFF2-40B4-BE49-F238E27FC236}">
                <a16:creationId xmlns:a16="http://schemas.microsoft.com/office/drawing/2014/main" id="{20905147-7A09-EA6D-8254-97D8850E4F92}"/>
              </a:ext>
            </a:extLst>
          </p:cNvPr>
          <p:cNvSpPr/>
          <p:nvPr/>
        </p:nvSpPr>
        <p:spPr>
          <a:xfrm>
            <a:off x="7599680" y="2428593"/>
            <a:ext cx="1031509" cy="2830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Check-in</a:t>
            </a:r>
          </a:p>
        </p:txBody>
      </p:sp>
      <p:sp>
        <p:nvSpPr>
          <p:cNvPr id="7" name="Rectangle 6">
            <a:extLst>
              <a:ext uri="{FF2B5EF4-FFF2-40B4-BE49-F238E27FC236}">
                <a16:creationId xmlns:a16="http://schemas.microsoft.com/office/drawing/2014/main" id="{290E4577-EE54-B3A2-1141-B245D5673429}"/>
              </a:ext>
            </a:extLst>
          </p:cNvPr>
          <p:cNvSpPr/>
          <p:nvPr/>
        </p:nvSpPr>
        <p:spPr>
          <a:xfrm>
            <a:off x="4419600" y="1921193"/>
            <a:ext cx="1097280" cy="2830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Buy ticket</a:t>
            </a:r>
          </a:p>
        </p:txBody>
      </p:sp>
      <p:sp>
        <p:nvSpPr>
          <p:cNvPr id="9" name="Rectangle 8">
            <a:extLst>
              <a:ext uri="{FF2B5EF4-FFF2-40B4-BE49-F238E27FC236}">
                <a16:creationId xmlns:a16="http://schemas.microsoft.com/office/drawing/2014/main" id="{EEFB0FF3-58C8-7BF3-6FD6-81AF64A130D5}"/>
              </a:ext>
            </a:extLst>
          </p:cNvPr>
          <p:cNvSpPr/>
          <p:nvPr/>
        </p:nvSpPr>
        <p:spPr>
          <a:xfrm>
            <a:off x="4419601" y="1921193"/>
            <a:ext cx="4480560" cy="283076"/>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C0E3F84-9115-528A-51FD-9A309BB7AAC3}"/>
              </a:ext>
            </a:extLst>
          </p:cNvPr>
          <p:cNvSpPr/>
          <p:nvPr/>
        </p:nvSpPr>
        <p:spPr>
          <a:xfrm>
            <a:off x="5516880" y="2428593"/>
            <a:ext cx="4414788" cy="283076"/>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6DCF87C-C95B-344D-DF1A-B7C164AA8BE8}"/>
              </a:ext>
            </a:extLst>
          </p:cNvPr>
          <p:cNvSpPr/>
          <p:nvPr/>
        </p:nvSpPr>
        <p:spPr>
          <a:xfrm>
            <a:off x="4419600" y="2953018"/>
            <a:ext cx="5519213" cy="283076"/>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522F8BFC-67DA-B0D6-5A45-40CEB9EA35D4}"/>
              </a:ext>
            </a:extLst>
          </p:cNvPr>
          <p:cNvSpPr txBox="1"/>
          <p:nvPr/>
        </p:nvSpPr>
        <p:spPr>
          <a:xfrm>
            <a:off x="1082308" y="5928306"/>
            <a:ext cx="8849360" cy="369332"/>
          </a:xfrm>
          <a:prstGeom prst="rect">
            <a:avLst/>
          </a:prstGeom>
          <a:noFill/>
        </p:spPr>
        <p:txBody>
          <a:bodyPr wrap="square" rtlCol="0">
            <a:spAutoFit/>
          </a:bodyPr>
          <a:lstStyle/>
          <a:p>
            <a:r>
              <a:rPr lang="en-US" dirty="0"/>
              <a:t>P.S., if we add some arrows, what does the diagram represent in terms of computer science?</a:t>
            </a:r>
          </a:p>
        </p:txBody>
      </p:sp>
      <p:sp>
        <p:nvSpPr>
          <p:cNvPr id="3" name="TextBox 2">
            <a:extLst>
              <a:ext uri="{FF2B5EF4-FFF2-40B4-BE49-F238E27FC236}">
                <a16:creationId xmlns:a16="http://schemas.microsoft.com/office/drawing/2014/main" id="{577F098A-3468-44FE-418D-3AC32D18FA17}"/>
              </a:ext>
            </a:extLst>
          </p:cNvPr>
          <p:cNvSpPr txBox="1"/>
          <p:nvPr/>
        </p:nvSpPr>
        <p:spPr>
          <a:xfrm>
            <a:off x="1082308" y="6272531"/>
            <a:ext cx="3774172" cy="369332"/>
          </a:xfrm>
          <a:prstGeom prst="rect">
            <a:avLst/>
          </a:prstGeom>
          <a:noFill/>
        </p:spPr>
        <p:txBody>
          <a:bodyPr wrap="square" rtlCol="0">
            <a:spAutoFit/>
          </a:bodyPr>
          <a:lstStyle/>
          <a:p>
            <a:r>
              <a:rPr lang="en-US" dirty="0"/>
              <a:t>Simple </a:t>
            </a:r>
            <a:r>
              <a:rPr lang="en-US"/>
              <a:t>Temporal Network (STN)</a:t>
            </a:r>
            <a:endParaRPr lang="en-US" dirty="0"/>
          </a:p>
        </p:txBody>
      </p:sp>
    </p:spTree>
    <p:extLst>
      <p:ext uri="{BB962C8B-B14F-4D97-AF65-F5344CB8AC3E}">
        <p14:creationId xmlns:p14="http://schemas.microsoft.com/office/powerpoint/2010/main" val="408725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0" grpId="0" animBg="1"/>
      <p:bldP spid="11" grpId="0" animBg="1"/>
      <p:bldP spid="13"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5377611" y="1043995"/>
            <a:ext cx="1799895" cy="14218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2603609" y="2219411"/>
            <a:ext cx="1394342" cy="781583"/>
          </a:xfrm>
          <a:prstGeom prst="ellipse">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911224" y="5995753"/>
            <a:ext cx="1341936" cy="71387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5803576" y="4086973"/>
            <a:ext cx="982454" cy="5870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3199531" y="4754694"/>
            <a:ext cx="1069476" cy="65393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Curved Connector 9"/>
          <p:cNvCxnSpPr>
            <a:stCxn id="5" idx="6"/>
            <a:endCxn id="4" idx="2"/>
          </p:cNvCxnSpPr>
          <p:nvPr/>
        </p:nvCxnSpPr>
        <p:spPr>
          <a:xfrm flipV="1">
            <a:off x="3997951" y="1754935"/>
            <a:ext cx="1379660" cy="855268"/>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urved Connector 15"/>
          <p:cNvCxnSpPr>
            <a:stCxn id="4" idx="3"/>
            <a:endCxn id="8" idx="0"/>
          </p:cNvCxnSpPr>
          <p:nvPr/>
        </p:nvCxnSpPr>
        <p:spPr>
          <a:xfrm rot="5400000">
            <a:off x="3439211" y="2552704"/>
            <a:ext cx="2497049" cy="1906931"/>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urved Connector 23"/>
          <p:cNvCxnSpPr>
            <a:stCxn id="8" idx="6"/>
            <a:endCxn id="7" idx="3"/>
          </p:cNvCxnSpPr>
          <p:nvPr/>
        </p:nvCxnSpPr>
        <p:spPr>
          <a:xfrm flipV="1">
            <a:off x="4269007" y="4588026"/>
            <a:ext cx="1678446" cy="493635"/>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urved Connector 26"/>
          <p:cNvCxnSpPr>
            <a:stCxn id="8" idx="2"/>
            <a:endCxn id="6" idx="0"/>
          </p:cNvCxnSpPr>
          <p:nvPr/>
        </p:nvCxnSpPr>
        <p:spPr>
          <a:xfrm rot="10800000" flipV="1">
            <a:off x="2582193" y="5081661"/>
            <a:ext cx="617339" cy="914092"/>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678296" y="1167216"/>
            <a:ext cx="1369464" cy="307777"/>
          </a:xfrm>
          <a:prstGeom prst="rect">
            <a:avLst/>
          </a:prstGeom>
          <a:noFill/>
          <a:ln>
            <a:noFill/>
          </a:ln>
        </p:spPr>
        <p:txBody>
          <a:bodyPr wrap="square" rtlCol="0">
            <a:spAutoFit/>
          </a:bodyPr>
          <a:lstStyle/>
          <a:p>
            <a:r>
              <a:rPr lang="en-GB" sz="1400" i="1" dirty="0"/>
              <a:t>In Scope Early</a:t>
            </a:r>
          </a:p>
        </p:txBody>
      </p:sp>
      <p:sp>
        <p:nvSpPr>
          <p:cNvPr id="31" name="TextBox 30"/>
          <p:cNvSpPr txBox="1"/>
          <p:nvPr/>
        </p:nvSpPr>
        <p:spPr>
          <a:xfrm>
            <a:off x="2876613" y="2264974"/>
            <a:ext cx="835422" cy="307777"/>
          </a:xfrm>
          <a:prstGeom prst="rect">
            <a:avLst/>
          </a:prstGeom>
          <a:noFill/>
          <a:ln>
            <a:noFill/>
          </a:ln>
        </p:spPr>
        <p:txBody>
          <a:bodyPr wrap="none" rtlCol="0">
            <a:spAutoFit/>
          </a:bodyPr>
          <a:lstStyle/>
          <a:p>
            <a:r>
              <a:rPr lang="en-GB" sz="1400" i="1" dirty="0"/>
              <a:t>Dormant</a:t>
            </a:r>
          </a:p>
        </p:txBody>
      </p:sp>
      <p:sp>
        <p:nvSpPr>
          <p:cNvPr id="32" name="TextBox 31"/>
          <p:cNvSpPr txBox="1"/>
          <p:nvPr/>
        </p:nvSpPr>
        <p:spPr>
          <a:xfrm>
            <a:off x="5981252" y="4214785"/>
            <a:ext cx="615874" cy="307777"/>
          </a:xfrm>
          <a:prstGeom prst="rect">
            <a:avLst/>
          </a:prstGeom>
          <a:noFill/>
          <a:ln>
            <a:noFill/>
          </a:ln>
        </p:spPr>
        <p:txBody>
          <a:bodyPr wrap="none" rtlCol="0">
            <a:spAutoFit/>
          </a:bodyPr>
          <a:lstStyle/>
          <a:p>
            <a:r>
              <a:rPr lang="en-GB" sz="1400" i="1" dirty="0"/>
              <a:t>Failed</a:t>
            </a:r>
          </a:p>
        </p:txBody>
      </p:sp>
      <p:sp>
        <p:nvSpPr>
          <p:cNvPr id="33" name="TextBox 32"/>
          <p:cNvSpPr txBox="1"/>
          <p:nvPr/>
        </p:nvSpPr>
        <p:spPr>
          <a:xfrm>
            <a:off x="3253160" y="4924096"/>
            <a:ext cx="992579" cy="307777"/>
          </a:xfrm>
          <a:prstGeom prst="rect">
            <a:avLst/>
          </a:prstGeom>
          <a:noFill/>
          <a:ln>
            <a:noFill/>
          </a:ln>
        </p:spPr>
        <p:txBody>
          <a:bodyPr wrap="none" rtlCol="0">
            <a:spAutoFit/>
          </a:bodyPr>
          <a:lstStyle/>
          <a:p>
            <a:r>
              <a:rPr lang="en-GB" sz="1400" i="1" dirty="0"/>
              <a:t>Authorised</a:t>
            </a:r>
          </a:p>
        </p:txBody>
      </p:sp>
      <p:sp>
        <p:nvSpPr>
          <p:cNvPr id="34" name="TextBox 33"/>
          <p:cNvSpPr txBox="1"/>
          <p:nvPr/>
        </p:nvSpPr>
        <p:spPr>
          <a:xfrm>
            <a:off x="2059805" y="6180293"/>
            <a:ext cx="999954" cy="307777"/>
          </a:xfrm>
          <a:prstGeom prst="rect">
            <a:avLst/>
          </a:prstGeom>
          <a:noFill/>
          <a:ln>
            <a:noFill/>
          </a:ln>
        </p:spPr>
        <p:txBody>
          <a:bodyPr wrap="none" rtlCol="0">
            <a:spAutoFit/>
          </a:bodyPr>
          <a:lstStyle/>
          <a:p>
            <a:r>
              <a:rPr lang="en-GB" sz="1400" i="1" dirty="0"/>
              <a:t>Dispatched</a:t>
            </a:r>
          </a:p>
        </p:txBody>
      </p:sp>
      <p:grpSp>
        <p:nvGrpSpPr>
          <p:cNvPr id="43" name="Group 42"/>
          <p:cNvGrpSpPr/>
          <p:nvPr/>
        </p:nvGrpSpPr>
        <p:grpSpPr>
          <a:xfrm>
            <a:off x="3000764" y="2551300"/>
            <a:ext cx="536685" cy="430576"/>
            <a:chOff x="898358" y="5564306"/>
            <a:chExt cx="536685" cy="430576"/>
          </a:xfrm>
        </p:grpSpPr>
        <p:grpSp>
          <p:nvGrpSpPr>
            <p:cNvPr id="41" name="Group 40"/>
            <p:cNvGrpSpPr/>
            <p:nvPr/>
          </p:nvGrpSpPr>
          <p:grpSpPr>
            <a:xfrm>
              <a:off x="898358" y="5564306"/>
              <a:ext cx="245580" cy="430396"/>
              <a:chOff x="898358" y="5564306"/>
              <a:chExt cx="245580" cy="430396"/>
            </a:xfrm>
          </p:grpSpPr>
          <p:sp>
            <p:nvSpPr>
              <p:cNvPr id="39" name="TextBox 38"/>
              <p:cNvSpPr txBox="1"/>
              <p:nvPr/>
            </p:nvSpPr>
            <p:spPr>
              <a:xfrm>
                <a:off x="898358" y="5686925"/>
                <a:ext cx="245580" cy="307777"/>
              </a:xfrm>
              <a:prstGeom prst="rect">
                <a:avLst/>
              </a:prstGeom>
              <a:noFill/>
            </p:spPr>
            <p:txBody>
              <a:bodyPr wrap="none" rtlCol="0">
                <a:spAutoFit/>
              </a:bodyPr>
              <a:lstStyle/>
              <a:p>
                <a:r>
                  <a:rPr lang="en-GB" sz="1400" dirty="0"/>
                  <a:t>t</a:t>
                </a:r>
              </a:p>
            </p:txBody>
          </p:sp>
          <p:sp>
            <p:nvSpPr>
              <p:cNvPr id="40" name="TextBox 39"/>
              <p:cNvSpPr txBox="1"/>
              <p:nvPr/>
            </p:nvSpPr>
            <p:spPr>
              <a:xfrm>
                <a:off x="900104" y="5564306"/>
                <a:ext cx="229550" cy="307777"/>
              </a:xfrm>
              <a:prstGeom prst="rect">
                <a:avLst/>
              </a:prstGeom>
              <a:noFill/>
            </p:spPr>
            <p:txBody>
              <a:bodyPr wrap="none" rtlCol="0">
                <a:spAutoFit/>
              </a:bodyPr>
              <a:lstStyle/>
              <a:p>
                <a:r>
                  <a:rPr lang="en-GB" sz="1400" dirty="0"/>
                  <a:t>.</a:t>
                </a:r>
              </a:p>
            </p:txBody>
          </p:sp>
        </p:grpSp>
        <p:sp>
          <p:nvSpPr>
            <p:cNvPr id="42" name="TextBox 41"/>
            <p:cNvSpPr txBox="1"/>
            <p:nvPr/>
          </p:nvSpPr>
          <p:spPr>
            <a:xfrm>
              <a:off x="1029163" y="5687105"/>
              <a:ext cx="405880" cy="307777"/>
            </a:xfrm>
            <a:prstGeom prst="rect">
              <a:avLst/>
            </a:prstGeom>
            <a:noFill/>
          </p:spPr>
          <p:txBody>
            <a:bodyPr wrap="none" rtlCol="0">
              <a:spAutoFit/>
            </a:bodyPr>
            <a:lstStyle/>
            <a:p>
              <a:r>
                <a:rPr lang="en-GB" sz="1400" dirty="0"/>
                <a:t>= 1</a:t>
              </a:r>
            </a:p>
          </p:txBody>
        </p:sp>
      </p:grpSp>
      <p:sp>
        <p:nvSpPr>
          <p:cNvPr id="44" name="TextBox 43"/>
          <p:cNvSpPr txBox="1"/>
          <p:nvPr/>
        </p:nvSpPr>
        <p:spPr>
          <a:xfrm>
            <a:off x="3591576" y="1754149"/>
            <a:ext cx="1615379" cy="307777"/>
          </a:xfrm>
          <a:prstGeom prst="rect">
            <a:avLst/>
          </a:prstGeom>
          <a:noFill/>
        </p:spPr>
        <p:txBody>
          <a:bodyPr wrap="none" rtlCol="0">
            <a:spAutoFit/>
          </a:bodyPr>
          <a:lstStyle/>
          <a:p>
            <a:r>
              <a:rPr lang="en-GB" sz="1400" dirty="0">
                <a:latin typeface="Cambria Math" panose="02040503050406030204" pitchFamily="18" charset="0"/>
                <a:ea typeface="Cambria Math" panose="02040503050406030204" pitchFamily="18" charset="0"/>
              </a:rPr>
              <a:t>∀</a:t>
            </a:r>
            <a:r>
              <a:rPr lang="en-GB" sz="1400" dirty="0" err="1">
                <a:ea typeface="Cambria Math" panose="02040503050406030204" pitchFamily="18" charset="0"/>
              </a:rPr>
              <a:t>i</a:t>
            </a:r>
            <a:r>
              <a:rPr lang="en-GB" sz="1400" dirty="0">
                <a:ea typeface="Cambria Math" panose="02040503050406030204" pitchFamily="18" charset="0"/>
              </a:rPr>
              <a:t>. </a:t>
            </a:r>
            <a:r>
              <a:rPr lang="en-GB" sz="1400" dirty="0" err="1">
                <a:ea typeface="Cambria Math" panose="02040503050406030204" pitchFamily="18" charset="0"/>
              </a:rPr>
              <a:t>predec</a:t>
            </a:r>
            <a:r>
              <a:rPr lang="en-GB" sz="1400" dirty="0">
                <a:ea typeface="Cambria Math" panose="02040503050406030204" pitchFamily="18" charset="0"/>
              </a:rPr>
              <a:t>(</a:t>
            </a:r>
            <a:r>
              <a:rPr lang="en-GB" sz="1400" dirty="0" err="1">
                <a:ea typeface="Cambria Math" panose="02040503050406030204" pitchFamily="18" charset="0"/>
              </a:rPr>
              <a:t>i</a:t>
            </a:r>
            <a:r>
              <a:rPr lang="en-GB" sz="1400" dirty="0">
                <a:ea typeface="Cambria Math" panose="02040503050406030204" pitchFamily="18" charset="0"/>
              </a:rPr>
              <a:t>) →</a:t>
            </a:r>
            <a:r>
              <a:rPr lang="en-GB" sz="1400" dirty="0" err="1">
                <a:ea typeface="Cambria Math" panose="02040503050406030204" pitchFamily="18" charset="0"/>
              </a:rPr>
              <a:t>HID</a:t>
            </a:r>
            <a:r>
              <a:rPr lang="en-GB" sz="1400" baseline="-25000" dirty="0" err="1"/>
              <a:t>i</a:t>
            </a:r>
            <a:endParaRPr lang="en-GB" sz="1400" dirty="0"/>
          </a:p>
        </p:txBody>
      </p:sp>
      <p:sp>
        <p:nvSpPr>
          <p:cNvPr id="50" name="TextBox 49"/>
          <p:cNvSpPr txBox="1"/>
          <p:nvPr/>
        </p:nvSpPr>
        <p:spPr>
          <a:xfrm>
            <a:off x="4314149" y="1975417"/>
            <a:ext cx="591829" cy="307777"/>
          </a:xfrm>
          <a:prstGeom prst="rect">
            <a:avLst/>
          </a:prstGeom>
          <a:noFill/>
        </p:spPr>
        <p:txBody>
          <a:bodyPr wrap="none" rtlCol="0">
            <a:spAutoFit/>
          </a:bodyPr>
          <a:lstStyle/>
          <a:p>
            <a:r>
              <a:rPr lang="en-GB" sz="1400" dirty="0"/>
              <a:t>t &lt; ET</a:t>
            </a:r>
          </a:p>
        </p:txBody>
      </p:sp>
      <p:sp>
        <p:nvSpPr>
          <p:cNvPr id="51" name="TextBox 50"/>
          <p:cNvSpPr txBox="1"/>
          <p:nvPr/>
        </p:nvSpPr>
        <p:spPr>
          <a:xfrm>
            <a:off x="4719704" y="737468"/>
            <a:ext cx="591829" cy="307777"/>
          </a:xfrm>
          <a:prstGeom prst="rect">
            <a:avLst/>
          </a:prstGeom>
          <a:noFill/>
        </p:spPr>
        <p:txBody>
          <a:bodyPr wrap="none" rtlCol="0">
            <a:spAutoFit/>
          </a:bodyPr>
          <a:lstStyle/>
          <a:p>
            <a:r>
              <a:rPr lang="en-GB" sz="1400" dirty="0"/>
              <a:t>t ≥ ET</a:t>
            </a:r>
          </a:p>
        </p:txBody>
      </p:sp>
      <p:sp>
        <p:nvSpPr>
          <p:cNvPr id="52" name="Oval 51"/>
          <p:cNvSpPr/>
          <p:nvPr/>
        </p:nvSpPr>
        <p:spPr>
          <a:xfrm>
            <a:off x="8115851" y="1295718"/>
            <a:ext cx="1453110" cy="13105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 name="Curved Connector 53"/>
          <p:cNvCxnSpPr>
            <a:stCxn id="5" idx="0"/>
            <a:endCxn id="52" idx="0"/>
          </p:cNvCxnSpPr>
          <p:nvPr/>
        </p:nvCxnSpPr>
        <p:spPr>
          <a:xfrm rot="5400000" flipH="1" flipV="1">
            <a:off x="5609747" y="-1013248"/>
            <a:ext cx="923693" cy="5541626"/>
          </a:xfrm>
          <a:prstGeom prst="curvedConnector3">
            <a:avLst>
              <a:gd name="adj1" fmla="val 162901"/>
            </a:avLst>
          </a:prstGeom>
          <a:ln>
            <a:tailEnd type="triangle"/>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5970789" y="2059977"/>
            <a:ext cx="676788" cy="307777"/>
          </a:xfrm>
          <a:prstGeom prst="rect">
            <a:avLst/>
          </a:prstGeom>
          <a:noFill/>
        </p:spPr>
        <p:txBody>
          <a:bodyPr wrap="none" rtlCol="0">
            <a:spAutoFit/>
          </a:bodyPr>
          <a:lstStyle/>
          <a:p>
            <a:r>
              <a:rPr lang="en-GB" sz="1400" dirty="0"/>
              <a:t>x</a:t>
            </a:r>
            <a:r>
              <a:rPr lang="en-GB" sz="1400" baseline="-25000" dirty="0"/>
              <a:t>i</a:t>
            </a:r>
            <a:r>
              <a:rPr lang="en-GB" sz="1400" dirty="0"/>
              <a:t> </a:t>
            </a:r>
            <a:r>
              <a:rPr lang="en-GB" sz="1400" dirty="0">
                <a:sym typeface="Symbol" panose="05050102010706020507" pitchFamily="18" charset="2"/>
              </a:rPr>
              <a:t></a:t>
            </a:r>
            <a:r>
              <a:rPr lang="en-GB" sz="1400" dirty="0"/>
              <a:t> </a:t>
            </a:r>
            <a:r>
              <a:rPr lang="en-GB" sz="1400" dirty="0" err="1"/>
              <a:t>XT</a:t>
            </a:r>
            <a:r>
              <a:rPr lang="en-GB" sz="1400" baseline="-25000" dirty="0" err="1"/>
              <a:t>i</a:t>
            </a:r>
            <a:endParaRPr lang="en-GB" sz="1400" dirty="0"/>
          </a:p>
        </p:txBody>
      </p:sp>
      <p:sp>
        <p:nvSpPr>
          <p:cNvPr id="70" name="TextBox 69"/>
          <p:cNvSpPr txBox="1"/>
          <p:nvPr/>
        </p:nvSpPr>
        <p:spPr>
          <a:xfrm>
            <a:off x="5414160" y="1830523"/>
            <a:ext cx="591829" cy="307777"/>
          </a:xfrm>
          <a:prstGeom prst="rect">
            <a:avLst/>
          </a:prstGeom>
          <a:noFill/>
        </p:spPr>
        <p:txBody>
          <a:bodyPr wrap="none" rtlCol="0">
            <a:spAutoFit/>
          </a:bodyPr>
          <a:lstStyle/>
          <a:p>
            <a:r>
              <a:rPr lang="en-GB" sz="1400" dirty="0"/>
              <a:t>t ≤ ET</a:t>
            </a:r>
          </a:p>
        </p:txBody>
      </p:sp>
      <p:grpSp>
        <p:nvGrpSpPr>
          <p:cNvPr id="73" name="Group 72"/>
          <p:cNvGrpSpPr/>
          <p:nvPr/>
        </p:nvGrpSpPr>
        <p:grpSpPr>
          <a:xfrm>
            <a:off x="5731150" y="1414788"/>
            <a:ext cx="1157689" cy="463947"/>
            <a:chOff x="1819761" y="638193"/>
            <a:chExt cx="1157689" cy="463947"/>
          </a:xfrm>
        </p:grpSpPr>
        <p:sp>
          <p:nvSpPr>
            <p:cNvPr id="71" name="TextBox 70"/>
            <p:cNvSpPr txBox="1"/>
            <p:nvPr/>
          </p:nvSpPr>
          <p:spPr>
            <a:xfrm>
              <a:off x="1819761" y="794363"/>
              <a:ext cx="1157689" cy="307777"/>
            </a:xfrm>
            <a:prstGeom prst="rect">
              <a:avLst/>
            </a:prstGeom>
            <a:noFill/>
          </p:spPr>
          <p:txBody>
            <a:bodyPr wrap="none" rtlCol="0">
              <a:spAutoFit/>
            </a:bodyPr>
            <a:lstStyle/>
            <a:p>
              <a:r>
                <a:rPr lang="en-GB" sz="1400" dirty="0"/>
                <a:t>x</a:t>
              </a:r>
              <a:r>
                <a:rPr lang="en-GB" sz="1400" baseline="-25000" dirty="0"/>
                <a:t>i</a:t>
              </a:r>
              <a:r>
                <a:rPr lang="en-GB" sz="1400" dirty="0"/>
                <a:t> = 1 </a:t>
              </a:r>
              <a:r>
                <a:rPr lang="en-GB" sz="1400" dirty="0">
                  <a:sym typeface="Symbol" panose="05050102010706020507" pitchFamily="18" charset="2"/>
                </a:rPr>
                <a:t></a:t>
              </a:r>
              <a:r>
                <a:rPr lang="en-GB" sz="1400" dirty="0"/>
                <a:t> </a:t>
              </a:r>
              <a:r>
                <a:rPr lang="en-GB" sz="1400" dirty="0" err="1"/>
                <a:t>HID</a:t>
              </a:r>
              <a:r>
                <a:rPr lang="en-GB" sz="1400" baseline="-25000" dirty="0" err="1"/>
                <a:t>i</a:t>
              </a:r>
              <a:endParaRPr lang="en-GB" sz="1400" dirty="0"/>
            </a:p>
          </p:txBody>
        </p:sp>
        <p:sp>
          <p:nvSpPr>
            <p:cNvPr id="72" name="TextBox 71"/>
            <p:cNvSpPr txBox="1"/>
            <p:nvPr/>
          </p:nvSpPr>
          <p:spPr>
            <a:xfrm>
              <a:off x="1837855" y="638193"/>
              <a:ext cx="242374" cy="369332"/>
            </a:xfrm>
            <a:prstGeom prst="rect">
              <a:avLst/>
            </a:prstGeom>
            <a:noFill/>
          </p:spPr>
          <p:txBody>
            <a:bodyPr wrap="none" rtlCol="0">
              <a:spAutoFit/>
            </a:bodyPr>
            <a:lstStyle/>
            <a:p>
              <a:r>
                <a:rPr lang="en-GB" dirty="0"/>
                <a:t>.</a:t>
              </a:r>
            </a:p>
          </p:txBody>
        </p:sp>
      </p:grpSp>
      <p:sp>
        <p:nvSpPr>
          <p:cNvPr id="103" name="TextBox 102"/>
          <p:cNvSpPr txBox="1"/>
          <p:nvPr/>
        </p:nvSpPr>
        <p:spPr>
          <a:xfrm>
            <a:off x="8281844" y="1434451"/>
            <a:ext cx="1149764" cy="307777"/>
          </a:xfrm>
          <a:prstGeom prst="rect">
            <a:avLst/>
          </a:prstGeom>
          <a:noFill/>
          <a:ln>
            <a:noFill/>
          </a:ln>
        </p:spPr>
        <p:txBody>
          <a:bodyPr wrap="square" rtlCol="0">
            <a:spAutoFit/>
          </a:bodyPr>
          <a:lstStyle/>
          <a:p>
            <a:r>
              <a:rPr lang="en-GB" sz="1400" i="1" dirty="0"/>
              <a:t>In Scope Late</a:t>
            </a:r>
          </a:p>
        </p:txBody>
      </p:sp>
      <p:sp>
        <p:nvSpPr>
          <p:cNvPr id="106" name="TextBox 105"/>
          <p:cNvSpPr txBox="1"/>
          <p:nvPr/>
        </p:nvSpPr>
        <p:spPr>
          <a:xfrm>
            <a:off x="8280622" y="1862773"/>
            <a:ext cx="1114408" cy="307777"/>
          </a:xfrm>
          <a:prstGeom prst="rect">
            <a:avLst/>
          </a:prstGeom>
          <a:noFill/>
        </p:spPr>
        <p:txBody>
          <a:bodyPr wrap="none" rtlCol="0">
            <a:spAutoFit/>
          </a:bodyPr>
          <a:lstStyle/>
          <a:p>
            <a:r>
              <a:rPr lang="en-GB" sz="1400" dirty="0"/>
              <a:t>x</a:t>
            </a:r>
            <a:r>
              <a:rPr lang="en-GB" sz="1400" baseline="-25000" dirty="0"/>
              <a:t>i</a:t>
            </a:r>
            <a:r>
              <a:rPr lang="en-GB" sz="1400" dirty="0"/>
              <a:t> = 1 </a:t>
            </a:r>
            <a:r>
              <a:rPr lang="en-GB" sz="1400" dirty="0">
                <a:sym typeface="Symbol" panose="05050102010706020507" pitchFamily="18" charset="2"/>
              </a:rPr>
              <a:t></a:t>
            </a:r>
            <a:r>
              <a:rPr lang="en-GB" sz="1400" dirty="0"/>
              <a:t> </a:t>
            </a:r>
            <a:r>
              <a:rPr lang="en-GB" sz="1400" dirty="0" err="1"/>
              <a:t>HID</a:t>
            </a:r>
            <a:r>
              <a:rPr lang="en-GB" sz="1400" baseline="-25000" dirty="0" err="1"/>
              <a:t>i</a:t>
            </a:r>
            <a:endParaRPr lang="en-GB" sz="1400" dirty="0"/>
          </a:p>
        </p:txBody>
      </p:sp>
      <p:sp>
        <p:nvSpPr>
          <p:cNvPr id="107" name="TextBox 106"/>
          <p:cNvSpPr txBox="1"/>
          <p:nvPr/>
        </p:nvSpPr>
        <p:spPr>
          <a:xfrm>
            <a:off x="8290147" y="1708876"/>
            <a:ext cx="242374" cy="369332"/>
          </a:xfrm>
          <a:prstGeom prst="rect">
            <a:avLst/>
          </a:prstGeom>
          <a:noFill/>
        </p:spPr>
        <p:txBody>
          <a:bodyPr wrap="none" rtlCol="0">
            <a:spAutoFit/>
          </a:bodyPr>
          <a:lstStyle/>
          <a:p>
            <a:r>
              <a:rPr lang="en-GB" dirty="0"/>
              <a:t>.</a:t>
            </a:r>
          </a:p>
        </p:txBody>
      </p:sp>
      <p:sp>
        <p:nvSpPr>
          <p:cNvPr id="108" name="TextBox 107"/>
          <p:cNvSpPr txBox="1"/>
          <p:nvPr/>
        </p:nvSpPr>
        <p:spPr>
          <a:xfrm>
            <a:off x="2595661" y="4126378"/>
            <a:ext cx="710836" cy="307777"/>
          </a:xfrm>
          <a:prstGeom prst="rect">
            <a:avLst/>
          </a:prstGeom>
          <a:noFill/>
        </p:spPr>
        <p:txBody>
          <a:bodyPr wrap="none" rtlCol="0">
            <a:spAutoFit/>
          </a:bodyPr>
          <a:lstStyle/>
          <a:p>
            <a:r>
              <a:rPr lang="en-GB" sz="1400" dirty="0"/>
              <a:t>((AUTH</a:t>
            </a:r>
          </a:p>
        </p:txBody>
      </p:sp>
      <p:cxnSp>
        <p:nvCxnSpPr>
          <p:cNvPr id="110" name="Curved Connector 109"/>
          <p:cNvCxnSpPr>
            <a:stCxn id="52" idx="5"/>
            <a:endCxn id="8" idx="5"/>
          </p:cNvCxnSpPr>
          <p:nvPr/>
        </p:nvCxnSpPr>
        <p:spPr>
          <a:xfrm rot="5400000">
            <a:off x="5285000" y="1241703"/>
            <a:ext cx="2898544" cy="5243772"/>
          </a:xfrm>
          <a:prstGeom prst="curvedConnector3">
            <a:avLst>
              <a:gd name="adj1" fmla="val 111191"/>
            </a:avLst>
          </a:prstGeom>
          <a:ln>
            <a:tailEnd type="triangle"/>
          </a:ln>
        </p:spPr>
        <p:style>
          <a:lnRef idx="1">
            <a:schemeClr val="accent1"/>
          </a:lnRef>
          <a:fillRef idx="0">
            <a:schemeClr val="accent1"/>
          </a:fillRef>
          <a:effectRef idx="0">
            <a:schemeClr val="accent1"/>
          </a:effectRef>
          <a:fontRef idx="minor">
            <a:schemeClr val="tx1"/>
          </a:fontRef>
        </p:style>
      </p:cxnSp>
      <p:sp>
        <p:nvSpPr>
          <p:cNvPr id="114" name="TextBox 113"/>
          <p:cNvSpPr txBox="1"/>
          <p:nvPr/>
        </p:nvSpPr>
        <p:spPr>
          <a:xfrm>
            <a:off x="3086961" y="4050136"/>
            <a:ext cx="1919559" cy="369332"/>
          </a:xfrm>
          <a:prstGeom prst="rect">
            <a:avLst/>
          </a:prstGeom>
          <a:noFill/>
        </p:spPr>
        <p:txBody>
          <a:bodyPr wrap="square" rtlCol="0">
            <a:spAutoFit/>
          </a:bodyPr>
          <a:lstStyle/>
          <a:p>
            <a:r>
              <a:rPr lang="en-GB" sz="1400" b="1" dirty="0">
                <a:sym typeface="Symbol" panose="05050102010706020507" pitchFamily="18" charset="2"/>
              </a:rPr>
              <a:t>   </a:t>
            </a:r>
            <a:r>
              <a:rPr lang="en-GB" b="1" dirty="0">
                <a:sym typeface="Symbol" panose="05050102010706020507" pitchFamily="18" charset="2"/>
              </a:rPr>
              <a:t></a:t>
            </a:r>
            <a:r>
              <a:rPr lang="en-GB" sz="1400" b="1" dirty="0">
                <a:sym typeface="Symbol" panose="05050102010706020507" pitchFamily="18" charset="2"/>
              </a:rPr>
              <a:t> </a:t>
            </a:r>
            <a:r>
              <a:rPr lang="en-GB" sz="1400" dirty="0"/>
              <a:t>x</a:t>
            </a:r>
            <a:r>
              <a:rPr lang="en-GB" sz="1400" baseline="-25000" dirty="0"/>
              <a:t>i</a:t>
            </a:r>
            <a:r>
              <a:rPr lang="en-GB" sz="1400" dirty="0"/>
              <a:t> ≥ </a:t>
            </a:r>
            <a:r>
              <a:rPr lang="en-GB" sz="1400" dirty="0" err="1"/>
              <a:t>MT</a:t>
            </a:r>
            <a:r>
              <a:rPr lang="en-GB" sz="1400" baseline="-25000" dirty="0" err="1"/>
              <a:t>i</a:t>
            </a:r>
            <a:r>
              <a:rPr lang="en-GB" sz="1400" dirty="0"/>
              <a:t>) </a:t>
            </a:r>
            <a:r>
              <a:rPr lang="en-GB" sz="1400" b="1" dirty="0">
                <a:sym typeface="Symbol" panose="05050102010706020507" pitchFamily="18" charset="2"/>
              </a:rPr>
              <a:t></a:t>
            </a:r>
            <a:r>
              <a:rPr lang="en-GB" sz="1400" dirty="0"/>
              <a:t> t ≥ AT</a:t>
            </a:r>
            <a:r>
              <a:rPr lang="en-GB" sz="1400" baseline="-25000" dirty="0"/>
              <a:t>B</a:t>
            </a:r>
            <a:r>
              <a:rPr lang="en-GB" sz="1400" dirty="0"/>
              <a:t>) </a:t>
            </a:r>
          </a:p>
        </p:txBody>
      </p:sp>
      <p:cxnSp>
        <p:nvCxnSpPr>
          <p:cNvPr id="117" name="Curved Connector 116"/>
          <p:cNvCxnSpPr>
            <a:stCxn id="52" idx="3"/>
            <a:endCxn id="7" idx="7"/>
          </p:cNvCxnSpPr>
          <p:nvPr/>
        </p:nvCxnSpPr>
        <p:spPr>
          <a:xfrm rot="5400000">
            <a:off x="6606093" y="2450378"/>
            <a:ext cx="1758623" cy="1686501"/>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19" name="TextBox 118"/>
          <p:cNvSpPr txBox="1"/>
          <p:nvPr/>
        </p:nvSpPr>
        <p:spPr>
          <a:xfrm>
            <a:off x="6800210" y="3622221"/>
            <a:ext cx="848309" cy="369332"/>
          </a:xfrm>
          <a:prstGeom prst="rect">
            <a:avLst/>
          </a:prstGeom>
          <a:noFill/>
        </p:spPr>
        <p:txBody>
          <a:bodyPr wrap="none" rtlCol="0">
            <a:spAutoFit/>
          </a:bodyPr>
          <a:lstStyle/>
          <a:p>
            <a:r>
              <a:rPr lang="en-GB" b="1" dirty="0">
                <a:sym typeface="Symbol" panose="05050102010706020507" pitchFamily="18" charset="2"/>
              </a:rPr>
              <a:t></a:t>
            </a:r>
            <a:r>
              <a:rPr lang="en-GB" sz="1400" b="1" dirty="0">
                <a:sym typeface="Symbol" panose="05050102010706020507" pitchFamily="18" charset="2"/>
              </a:rPr>
              <a:t> </a:t>
            </a:r>
            <a:r>
              <a:rPr lang="en-GB" sz="1400" dirty="0"/>
              <a:t>x</a:t>
            </a:r>
            <a:r>
              <a:rPr lang="en-GB" sz="1400" baseline="-25000" dirty="0"/>
              <a:t>i</a:t>
            </a:r>
            <a:r>
              <a:rPr lang="en-GB" sz="1400" dirty="0"/>
              <a:t> ≥ </a:t>
            </a:r>
            <a:r>
              <a:rPr lang="en-GB" sz="1400" dirty="0" err="1"/>
              <a:t>XT</a:t>
            </a:r>
            <a:r>
              <a:rPr lang="en-GB" sz="1400" baseline="-25000" dirty="0" err="1"/>
              <a:t>i</a:t>
            </a:r>
            <a:endParaRPr lang="en-GB" sz="1400" dirty="0"/>
          </a:p>
        </p:txBody>
      </p:sp>
      <p:sp>
        <p:nvSpPr>
          <p:cNvPr id="121" name="TextBox 120"/>
          <p:cNvSpPr txBox="1"/>
          <p:nvPr/>
        </p:nvSpPr>
        <p:spPr>
          <a:xfrm>
            <a:off x="5486424" y="2891193"/>
            <a:ext cx="888385" cy="369332"/>
          </a:xfrm>
          <a:prstGeom prst="rect">
            <a:avLst/>
          </a:prstGeom>
          <a:noFill/>
        </p:spPr>
        <p:txBody>
          <a:bodyPr wrap="none" rtlCol="0">
            <a:spAutoFit/>
          </a:bodyPr>
          <a:lstStyle/>
          <a:p>
            <a:r>
              <a:rPr lang="en-GB" b="1" dirty="0">
                <a:sym typeface="Symbol" panose="05050102010706020507" pitchFamily="18" charset="2"/>
              </a:rPr>
              <a:t></a:t>
            </a:r>
            <a:r>
              <a:rPr lang="en-GB" sz="1400" b="1" dirty="0">
                <a:sym typeface="Symbol" panose="05050102010706020507" pitchFamily="18" charset="2"/>
              </a:rPr>
              <a:t> </a:t>
            </a:r>
            <a:r>
              <a:rPr lang="en-GB" sz="1400" dirty="0"/>
              <a:t>x</a:t>
            </a:r>
            <a:r>
              <a:rPr lang="en-GB" sz="1400" baseline="-25000" dirty="0"/>
              <a:t>i</a:t>
            </a:r>
            <a:r>
              <a:rPr lang="en-GB" sz="1400" dirty="0"/>
              <a:t> ≥ </a:t>
            </a:r>
            <a:r>
              <a:rPr lang="en-GB" sz="1400" dirty="0" err="1"/>
              <a:t>XT</a:t>
            </a:r>
            <a:r>
              <a:rPr lang="en-GB" sz="1400" baseline="-25000" dirty="0" err="1"/>
              <a:t>i</a:t>
            </a:r>
            <a:r>
              <a:rPr lang="en-GB" sz="1400" dirty="0"/>
              <a:t> </a:t>
            </a:r>
          </a:p>
        </p:txBody>
      </p:sp>
      <p:sp>
        <p:nvSpPr>
          <p:cNvPr id="122" name="TextBox 121"/>
          <p:cNvSpPr txBox="1"/>
          <p:nvPr/>
        </p:nvSpPr>
        <p:spPr>
          <a:xfrm>
            <a:off x="8041952" y="4671981"/>
            <a:ext cx="710836" cy="307777"/>
          </a:xfrm>
          <a:prstGeom prst="rect">
            <a:avLst/>
          </a:prstGeom>
          <a:noFill/>
        </p:spPr>
        <p:txBody>
          <a:bodyPr wrap="none" rtlCol="0">
            <a:spAutoFit/>
          </a:bodyPr>
          <a:lstStyle/>
          <a:p>
            <a:r>
              <a:rPr lang="en-GB" sz="1400" dirty="0"/>
              <a:t>((AUTH</a:t>
            </a:r>
          </a:p>
        </p:txBody>
      </p:sp>
      <p:sp>
        <p:nvSpPr>
          <p:cNvPr id="123" name="TextBox 122"/>
          <p:cNvSpPr txBox="1"/>
          <p:nvPr/>
        </p:nvSpPr>
        <p:spPr>
          <a:xfrm>
            <a:off x="8582967" y="4592312"/>
            <a:ext cx="2071786" cy="584775"/>
          </a:xfrm>
          <a:prstGeom prst="rect">
            <a:avLst/>
          </a:prstGeom>
          <a:noFill/>
        </p:spPr>
        <p:txBody>
          <a:bodyPr wrap="none" rtlCol="0">
            <a:spAutoFit/>
          </a:bodyPr>
          <a:lstStyle/>
          <a:p>
            <a:r>
              <a:rPr lang="en-GB" sz="1400" b="1" dirty="0">
                <a:sym typeface="Symbol" panose="05050102010706020507" pitchFamily="18" charset="2"/>
              </a:rPr>
              <a:t>      </a:t>
            </a:r>
            <a:r>
              <a:rPr lang="en-GB" b="1" dirty="0">
                <a:sym typeface="Symbol" panose="05050102010706020507" pitchFamily="18" charset="2"/>
              </a:rPr>
              <a:t></a:t>
            </a:r>
            <a:r>
              <a:rPr lang="en-GB" sz="1400" b="1" dirty="0">
                <a:sym typeface="Symbol" panose="05050102010706020507" pitchFamily="18" charset="2"/>
              </a:rPr>
              <a:t> </a:t>
            </a:r>
            <a:r>
              <a:rPr lang="en-GB" sz="1400" dirty="0"/>
              <a:t>x</a:t>
            </a:r>
            <a:r>
              <a:rPr lang="en-GB" sz="1400" baseline="-25000" dirty="0"/>
              <a:t>i</a:t>
            </a:r>
            <a:r>
              <a:rPr lang="en-GB" sz="1400" dirty="0"/>
              <a:t> ≥ </a:t>
            </a:r>
            <a:r>
              <a:rPr lang="en-GB" sz="1400" dirty="0" err="1"/>
              <a:t>MT</a:t>
            </a:r>
            <a:r>
              <a:rPr lang="en-GB" sz="1400" baseline="-25000" dirty="0" err="1"/>
              <a:t>i</a:t>
            </a:r>
            <a:r>
              <a:rPr lang="en-GB" sz="1400" dirty="0"/>
              <a:t>) </a:t>
            </a:r>
            <a:r>
              <a:rPr lang="en-GB" sz="1400" b="1" dirty="0">
                <a:sym typeface="Symbol" panose="05050102010706020507" pitchFamily="18" charset="2"/>
              </a:rPr>
              <a:t></a:t>
            </a:r>
            <a:r>
              <a:rPr lang="en-GB" sz="1400" dirty="0"/>
              <a:t> t ≥ AT</a:t>
            </a:r>
            <a:r>
              <a:rPr lang="en-GB" sz="1400" baseline="-25000" dirty="0"/>
              <a:t>B</a:t>
            </a:r>
            <a:r>
              <a:rPr lang="en-GB" sz="1400" dirty="0"/>
              <a:t>) </a:t>
            </a:r>
          </a:p>
          <a:p>
            <a:endParaRPr lang="en-GB" sz="1400" dirty="0"/>
          </a:p>
        </p:txBody>
      </p:sp>
      <p:sp>
        <p:nvSpPr>
          <p:cNvPr id="124" name="TextBox 123"/>
          <p:cNvSpPr txBox="1"/>
          <p:nvPr/>
        </p:nvSpPr>
        <p:spPr>
          <a:xfrm>
            <a:off x="4527874" y="4952351"/>
            <a:ext cx="1670148" cy="307777"/>
          </a:xfrm>
          <a:prstGeom prst="rect">
            <a:avLst/>
          </a:prstGeom>
          <a:noFill/>
        </p:spPr>
        <p:txBody>
          <a:bodyPr wrap="square" rtlCol="0">
            <a:spAutoFit/>
          </a:bodyPr>
          <a:lstStyle/>
          <a:p>
            <a:r>
              <a:rPr lang="en-GB" sz="1400" dirty="0"/>
              <a:t>¬FBCOND </a:t>
            </a:r>
            <a:r>
              <a:rPr lang="en-GB" sz="1400" b="1" dirty="0">
                <a:sym typeface="Symbol" panose="05050102010706020507" pitchFamily="18" charset="2"/>
              </a:rPr>
              <a:t> </a:t>
            </a:r>
            <a:r>
              <a:rPr lang="en-GB" sz="1400" dirty="0"/>
              <a:t>¬AUTH</a:t>
            </a:r>
          </a:p>
        </p:txBody>
      </p:sp>
      <p:sp>
        <p:nvSpPr>
          <p:cNvPr id="125" name="TextBox 124"/>
          <p:cNvSpPr txBox="1"/>
          <p:nvPr/>
        </p:nvSpPr>
        <p:spPr>
          <a:xfrm>
            <a:off x="6398953" y="2946463"/>
            <a:ext cx="893193" cy="307777"/>
          </a:xfrm>
          <a:prstGeom prst="rect">
            <a:avLst/>
          </a:prstGeom>
          <a:noFill/>
        </p:spPr>
        <p:txBody>
          <a:bodyPr wrap="none" rtlCol="0">
            <a:spAutoFit/>
          </a:bodyPr>
          <a:lstStyle/>
          <a:p>
            <a:r>
              <a:rPr lang="en-GB" sz="1400" dirty="0"/>
              <a:t>¬FBCOND</a:t>
            </a:r>
          </a:p>
        </p:txBody>
      </p:sp>
      <p:sp>
        <p:nvSpPr>
          <p:cNvPr id="126" name="TextBox 125"/>
          <p:cNvSpPr txBox="1"/>
          <p:nvPr/>
        </p:nvSpPr>
        <p:spPr>
          <a:xfrm>
            <a:off x="7754943" y="3687987"/>
            <a:ext cx="893193" cy="307777"/>
          </a:xfrm>
          <a:prstGeom prst="rect">
            <a:avLst/>
          </a:prstGeom>
          <a:noFill/>
        </p:spPr>
        <p:txBody>
          <a:bodyPr wrap="none" rtlCol="0">
            <a:spAutoFit/>
          </a:bodyPr>
          <a:lstStyle/>
          <a:p>
            <a:r>
              <a:rPr lang="en-GB" sz="1400" b="1" dirty="0"/>
              <a:t>¬</a:t>
            </a:r>
            <a:r>
              <a:rPr lang="en-GB" sz="1400" dirty="0"/>
              <a:t>FBCOND</a:t>
            </a:r>
          </a:p>
        </p:txBody>
      </p:sp>
      <p:cxnSp>
        <p:nvCxnSpPr>
          <p:cNvPr id="133" name="Curved Connector 132"/>
          <p:cNvCxnSpPr>
            <a:stCxn id="4" idx="6"/>
            <a:endCxn id="52" idx="2"/>
          </p:cNvCxnSpPr>
          <p:nvPr/>
        </p:nvCxnSpPr>
        <p:spPr>
          <a:xfrm>
            <a:off x="7177506" y="1754935"/>
            <a:ext cx="938345" cy="196043"/>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36" name="TextBox 135"/>
          <p:cNvSpPr txBox="1"/>
          <p:nvPr/>
        </p:nvSpPr>
        <p:spPr>
          <a:xfrm>
            <a:off x="4332074" y="502373"/>
            <a:ext cx="1615379" cy="307777"/>
          </a:xfrm>
          <a:prstGeom prst="rect">
            <a:avLst/>
          </a:prstGeom>
          <a:noFill/>
        </p:spPr>
        <p:txBody>
          <a:bodyPr wrap="none" rtlCol="0">
            <a:spAutoFit/>
          </a:bodyPr>
          <a:lstStyle/>
          <a:p>
            <a:r>
              <a:rPr lang="en-GB" sz="1400" dirty="0">
                <a:latin typeface="Cambria Math" panose="02040503050406030204" pitchFamily="18" charset="0"/>
                <a:ea typeface="Cambria Math" panose="02040503050406030204" pitchFamily="18" charset="0"/>
              </a:rPr>
              <a:t>∀</a:t>
            </a:r>
            <a:r>
              <a:rPr lang="en-GB" sz="1400" dirty="0" err="1">
                <a:ea typeface="Cambria Math" panose="02040503050406030204" pitchFamily="18" charset="0"/>
              </a:rPr>
              <a:t>i</a:t>
            </a:r>
            <a:r>
              <a:rPr lang="en-GB" sz="1400" dirty="0">
                <a:ea typeface="Cambria Math" panose="02040503050406030204" pitchFamily="18" charset="0"/>
              </a:rPr>
              <a:t>. </a:t>
            </a:r>
            <a:r>
              <a:rPr lang="en-GB" sz="1400" dirty="0" err="1">
                <a:ea typeface="Cambria Math" panose="02040503050406030204" pitchFamily="18" charset="0"/>
              </a:rPr>
              <a:t>predec</a:t>
            </a:r>
            <a:r>
              <a:rPr lang="en-GB" sz="1400" dirty="0">
                <a:ea typeface="Cambria Math" panose="02040503050406030204" pitchFamily="18" charset="0"/>
              </a:rPr>
              <a:t>(</a:t>
            </a:r>
            <a:r>
              <a:rPr lang="en-GB" sz="1400" dirty="0" err="1">
                <a:ea typeface="Cambria Math" panose="02040503050406030204" pitchFamily="18" charset="0"/>
              </a:rPr>
              <a:t>i</a:t>
            </a:r>
            <a:r>
              <a:rPr lang="en-GB" sz="1400" dirty="0">
                <a:ea typeface="Cambria Math" panose="02040503050406030204" pitchFamily="18" charset="0"/>
              </a:rPr>
              <a:t>) →</a:t>
            </a:r>
            <a:r>
              <a:rPr lang="en-GB" sz="1400" dirty="0" err="1">
                <a:ea typeface="Cambria Math" panose="02040503050406030204" pitchFamily="18" charset="0"/>
              </a:rPr>
              <a:t>HID</a:t>
            </a:r>
            <a:r>
              <a:rPr lang="en-GB" sz="1400" baseline="-25000" dirty="0" err="1"/>
              <a:t>i</a:t>
            </a:r>
            <a:endParaRPr lang="en-GB" sz="1400" dirty="0"/>
          </a:p>
        </p:txBody>
      </p:sp>
      <p:sp>
        <p:nvSpPr>
          <p:cNvPr id="140" name="TextBox 139"/>
          <p:cNvSpPr txBox="1"/>
          <p:nvPr/>
        </p:nvSpPr>
        <p:spPr>
          <a:xfrm>
            <a:off x="7350764" y="1744143"/>
            <a:ext cx="591829" cy="307777"/>
          </a:xfrm>
          <a:prstGeom prst="rect">
            <a:avLst/>
          </a:prstGeom>
          <a:noFill/>
        </p:spPr>
        <p:txBody>
          <a:bodyPr wrap="none" rtlCol="0">
            <a:spAutoFit/>
          </a:bodyPr>
          <a:lstStyle/>
          <a:p>
            <a:r>
              <a:rPr lang="en-GB" sz="1400" dirty="0"/>
              <a:t>t ≥ ET</a:t>
            </a:r>
          </a:p>
        </p:txBody>
      </p:sp>
      <p:sp>
        <p:nvSpPr>
          <p:cNvPr id="141" name="TextBox 140"/>
          <p:cNvSpPr txBox="1"/>
          <p:nvPr/>
        </p:nvSpPr>
        <p:spPr>
          <a:xfrm>
            <a:off x="6516834" y="1829025"/>
            <a:ext cx="648704" cy="307777"/>
          </a:xfrm>
          <a:prstGeom prst="rect">
            <a:avLst/>
          </a:prstGeom>
          <a:noFill/>
        </p:spPr>
        <p:txBody>
          <a:bodyPr wrap="none" rtlCol="0">
            <a:spAutoFit/>
          </a:bodyPr>
          <a:lstStyle/>
          <a:p>
            <a:r>
              <a:rPr lang="en-GB" sz="1400" dirty="0"/>
              <a:t>t ≤ AT</a:t>
            </a:r>
            <a:r>
              <a:rPr lang="en-GB" sz="1400" baseline="-25000" dirty="0"/>
              <a:t>A</a:t>
            </a:r>
          </a:p>
        </p:txBody>
      </p:sp>
      <p:sp>
        <p:nvSpPr>
          <p:cNvPr id="144" name="TextBox 143"/>
          <p:cNvSpPr txBox="1"/>
          <p:nvPr/>
        </p:nvSpPr>
        <p:spPr>
          <a:xfrm>
            <a:off x="5605304" y="2540931"/>
            <a:ext cx="1407758" cy="307777"/>
          </a:xfrm>
          <a:prstGeom prst="rect">
            <a:avLst/>
          </a:prstGeom>
          <a:noFill/>
        </p:spPr>
        <p:txBody>
          <a:bodyPr wrap="none" rtlCol="0">
            <a:spAutoFit/>
          </a:bodyPr>
          <a:lstStyle/>
          <a:p>
            <a:r>
              <a:rPr lang="en-GB" sz="1400" dirty="0">
                <a:latin typeface="Cambria Math" panose="02040503050406030204" pitchFamily="18" charset="0"/>
                <a:ea typeface="Cambria Math" panose="02040503050406030204" pitchFamily="18" charset="0"/>
              </a:rPr>
              <a:t>∃</a:t>
            </a:r>
            <a:r>
              <a:rPr lang="en-GB" sz="1400" dirty="0" err="1">
                <a:ea typeface="Cambria Math" panose="02040503050406030204" pitchFamily="18" charset="0"/>
              </a:rPr>
              <a:t>i</a:t>
            </a:r>
            <a:r>
              <a:rPr lang="en-GB" sz="1400" dirty="0">
                <a:ea typeface="Cambria Math" panose="02040503050406030204" pitchFamily="18" charset="0"/>
              </a:rPr>
              <a:t>. </a:t>
            </a:r>
            <a:r>
              <a:rPr lang="en-GB" sz="1400" dirty="0" err="1">
                <a:ea typeface="Cambria Math" panose="02040503050406030204" pitchFamily="18" charset="0"/>
              </a:rPr>
              <a:t>succ</a:t>
            </a:r>
            <a:r>
              <a:rPr lang="en-GB" sz="1400" dirty="0">
                <a:ea typeface="Cambria Math" panose="02040503050406030204" pitchFamily="18" charset="0"/>
              </a:rPr>
              <a:t>(</a:t>
            </a:r>
            <a:r>
              <a:rPr lang="en-GB" sz="1400" dirty="0" err="1">
                <a:ea typeface="Cambria Math" panose="02040503050406030204" pitchFamily="18" charset="0"/>
              </a:rPr>
              <a:t>i</a:t>
            </a:r>
            <a:r>
              <a:rPr lang="en-GB" sz="1400" dirty="0">
                <a:ea typeface="Cambria Math" panose="02040503050406030204" pitchFamily="18" charset="0"/>
              </a:rPr>
              <a:t>) </a:t>
            </a:r>
            <a:r>
              <a:rPr lang="en-GB" sz="1400" b="1" dirty="0">
                <a:sym typeface="Symbol" panose="05050102010706020507" pitchFamily="18" charset="2"/>
              </a:rPr>
              <a:t> </a:t>
            </a:r>
            <a:r>
              <a:rPr lang="en-GB" sz="1400" dirty="0" err="1">
                <a:ea typeface="Cambria Math" panose="02040503050406030204" pitchFamily="18" charset="0"/>
              </a:rPr>
              <a:t>HID</a:t>
            </a:r>
            <a:r>
              <a:rPr lang="en-GB" sz="1400" baseline="-25000" dirty="0" err="1"/>
              <a:t>i</a:t>
            </a:r>
            <a:endParaRPr lang="en-GB" sz="1400" dirty="0"/>
          </a:p>
        </p:txBody>
      </p:sp>
      <p:sp>
        <p:nvSpPr>
          <p:cNvPr id="145" name="TextBox 144"/>
          <p:cNvSpPr txBox="1"/>
          <p:nvPr/>
        </p:nvSpPr>
        <p:spPr>
          <a:xfrm>
            <a:off x="6859640" y="3282455"/>
            <a:ext cx="1407758" cy="307777"/>
          </a:xfrm>
          <a:prstGeom prst="rect">
            <a:avLst/>
          </a:prstGeom>
          <a:noFill/>
        </p:spPr>
        <p:txBody>
          <a:bodyPr wrap="none" rtlCol="0">
            <a:spAutoFit/>
          </a:bodyPr>
          <a:lstStyle/>
          <a:p>
            <a:r>
              <a:rPr lang="en-GB" sz="1400" dirty="0">
                <a:latin typeface="Cambria Math" panose="02040503050406030204" pitchFamily="18" charset="0"/>
                <a:ea typeface="Cambria Math" panose="02040503050406030204" pitchFamily="18" charset="0"/>
              </a:rPr>
              <a:t>∃</a:t>
            </a:r>
            <a:r>
              <a:rPr lang="en-GB" sz="1400" dirty="0" err="1">
                <a:ea typeface="Cambria Math" panose="02040503050406030204" pitchFamily="18" charset="0"/>
              </a:rPr>
              <a:t>i</a:t>
            </a:r>
            <a:r>
              <a:rPr lang="en-GB" sz="1400" dirty="0">
                <a:ea typeface="Cambria Math" panose="02040503050406030204" pitchFamily="18" charset="0"/>
              </a:rPr>
              <a:t>. </a:t>
            </a:r>
            <a:r>
              <a:rPr lang="en-GB" sz="1400" dirty="0" err="1">
                <a:ea typeface="Cambria Math" panose="02040503050406030204" pitchFamily="18" charset="0"/>
              </a:rPr>
              <a:t>succ</a:t>
            </a:r>
            <a:r>
              <a:rPr lang="en-GB" sz="1400" dirty="0">
                <a:ea typeface="Cambria Math" panose="02040503050406030204" pitchFamily="18" charset="0"/>
              </a:rPr>
              <a:t>(</a:t>
            </a:r>
            <a:r>
              <a:rPr lang="en-GB" sz="1400" dirty="0" err="1">
                <a:ea typeface="Cambria Math" panose="02040503050406030204" pitchFamily="18" charset="0"/>
              </a:rPr>
              <a:t>i</a:t>
            </a:r>
            <a:r>
              <a:rPr lang="en-GB" sz="1400" dirty="0">
                <a:ea typeface="Cambria Math" panose="02040503050406030204" pitchFamily="18" charset="0"/>
              </a:rPr>
              <a:t>) </a:t>
            </a:r>
            <a:r>
              <a:rPr lang="en-GB" sz="1400" b="1" dirty="0">
                <a:sym typeface="Symbol" panose="05050102010706020507" pitchFamily="18" charset="2"/>
              </a:rPr>
              <a:t> </a:t>
            </a:r>
            <a:r>
              <a:rPr lang="en-GB" sz="1400" dirty="0" err="1">
                <a:ea typeface="Cambria Math" panose="02040503050406030204" pitchFamily="18" charset="0"/>
              </a:rPr>
              <a:t>HID</a:t>
            </a:r>
            <a:r>
              <a:rPr lang="en-GB" sz="1400" baseline="-25000" dirty="0" err="1"/>
              <a:t>i</a:t>
            </a:r>
            <a:endParaRPr lang="en-GB" sz="1400" dirty="0"/>
          </a:p>
        </p:txBody>
      </p:sp>
      <p:sp>
        <p:nvSpPr>
          <p:cNvPr id="150" name="TextBox 149"/>
          <p:cNvSpPr txBox="1"/>
          <p:nvPr/>
        </p:nvSpPr>
        <p:spPr>
          <a:xfrm>
            <a:off x="6217264" y="2754858"/>
            <a:ext cx="293670" cy="307777"/>
          </a:xfrm>
          <a:prstGeom prst="rect">
            <a:avLst/>
          </a:prstGeom>
          <a:noFill/>
        </p:spPr>
        <p:txBody>
          <a:bodyPr wrap="none" rtlCol="0">
            <a:spAutoFit/>
          </a:bodyPr>
          <a:lstStyle/>
          <a:p>
            <a:r>
              <a:rPr lang="en-GB" sz="1400" b="1" dirty="0">
                <a:sym typeface="Symbol" panose="05050102010706020507" pitchFamily="18" charset="2"/>
              </a:rPr>
              <a:t></a:t>
            </a:r>
            <a:endParaRPr lang="en-GB" sz="1400" b="1" dirty="0"/>
          </a:p>
        </p:txBody>
      </p:sp>
      <p:sp>
        <p:nvSpPr>
          <p:cNvPr id="152" name="TextBox 151"/>
          <p:cNvSpPr txBox="1"/>
          <p:nvPr/>
        </p:nvSpPr>
        <p:spPr>
          <a:xfrm>
            <a:off x="2686530" y="3702952"/>
            <a:ext cx="2310886" cy="523220"/>
          </a:xfrm>
          <a:prstGeom prst="rect">
            <a:avLst/>
          </a:prstGeom>
          <a:noFill/>
        </p:spPr>
        <p:txBody>
          <a:bodyPr wrap="square" rtlCol="0">
            <a:spAutoFit/>
          </a:bodyPr>
          <a:lstStyle/>
          <a:p>
            <a:r>
              <a:rPr lang="en-GB" sz="1400" dirty="0">
                <a:latin typeface="Cambria Math" panose="02040503050406030204" pitchFamily="18" charset="0"/>
                <a:ea typeface="Cambria Math" panose="02040503050406030204" pitchFamily="18" charset="0"/>
              </a:rPr>
              <a:t>∀</a:t>
            </a:r>
            <a:r>
              <a:rPr lang="en-GB" sz="1400" dirty="0" err="1">
                <a:ea typeface="Cambria Math" panose="02040503050406030204" pitchFamily="18" charset="0"/>
              </a:rPr>
              <a:t>i</a:t>
            </a:r>
            <a:r>
              <a:rPr lang="en-GB" sz="1400" dirty="0">
                <a:ea typeface="Cambria Math" panose="02040503050406030204" pitchFamily="18" charset="0"/>
              </a:rPr>
              <a:t>. </a:t>
            </a:r>
            <a:r>
              <a:rPr lang="en-GB" sz="1400" dirty="0" err="1">
                <a:ea typeface="Cambria Math" panose="02040503050406030204" pitchFamily="18" charset="0"/>
              </a:rPr>
              <a:t>succ</a:t>
            </a:r>
            <a:r>
              <a:rPr lang="en-GB" sz="1400" dirty="0">
                <a:ea typeface="Cambria Math" panose="02040503050406030204" pitchFamily="18" charset="0"/>
              </a:rPr>
              <a:t>(</a:t>
            </a:r>
            <a:r>
              <a:rPr lang="en-GB" sz="1400" dirty="0" err="1">
                <a:ea typeface="Cambria Math" panose="02040503050406030204" pitchFamily="18" charset="0"/>
              </a:rPr>
              <a:t>i</a:t>
            </a:r>
            <a:r>
              <a:rPr lang="en-GB" sz="1400" dirty="0">
                <a:ea typeface="Cambria Math" panose="02040503050406030204" pitchFamily="18" charset="0"/>
              </a:rPr>
              <a:t>) </a:t>
            </a:r>
            <a:r>
              <a:rPr lang="en-GB" sz="1400" dirty="0">
                <a:ea typeface="Cambria Math" panose="02040503050406030204" pitchFamily="18" charset="0"/>
                <a:sym typeface="Symbol" panose="05050102010706020507" pitchFamily="18" charset="2"/>
              </a:rPr>
              <a:t></a:t>
            </a:r>
            <a:r>
              <a:rPr lang="en-GB" sz="1400" b="1" dirty="0">
                <a:ea typeface="Cambria Math" panose="02040503050406030204" pitchFamily="18" charset="0"/>
              </a:rPr>
              <a:t> </a:t>
            </a:r>
            <a:r>
              <a:rPr lang="en-GB" sz="1400" b="1" dirty="0">
                <a:ea typeface="Cambria Math" panose="02040503050406030204" pitchFamily="18" charset="0"/>
                <a:sym typeface="Symbol" panose="05050102010706020507" pitchFamily="18" charset="2"/>
              </a:rPr>
              <a:t></a:t>
            </a:r>
            <a:r>
              <a:rPr lang="en-GB" sz="1400" dirty="0" err="1">
                <a:ea typeface="Cambria Math" panose="02040503050406030204" pitchFamily="18" charset="0"/>
              </a:rPr>
              <a:t>HID</a:t>
            </a:r>
            <a:r>
              <a:rPr lang="en-GB" sz="1400" baseline="-25000" dirty="0" err="1"/>
              <a:t>i</a:t>
            </a:r>
            <a:r>
              <a:rPr lang="en-GB" sz="1400" baseline="-25000" dirty="0"/>
              <a:t>  </a:t>
            </a:r>
            <a:r>
              <a:rPr lang="en-GB" sz="1400" dirty="0"/>
              <a:t> </a:t>
            </a:r>
            <a:r>
              <a:rPr lang="en-GB" sz="1400" b="1" dirty="0">
                <a:sym typeface="Symbol" panose="05050102010706020507" pitchFamily="18" charset="2"/>
              </a:rPr>
              <a:t></a:t>
            </a:r>
            <a:r>
              <a:rPr lang="en-GB" sz="1400" dirty="0">
                <a:sym typeface="Symbol" panose="05050102010706020507" pitchFamily="18" charset="2"/>
              </a:rPr>
              <a:t> </a:t>
            </a:r>
            <a:r>
              <a:rPr lang="en-GB" sz="1400" dirty="0"/>
              <a:t>t ≤ AT</a:t>
            </a:r>
            <a:r>
              <a:rPr lang="en-GB" sz="1400" baseline="-25000" dirty="0"/>
              <a:t>A</a:t>
            </a:r>
          </a:p>
          <a:p>
            <a:endParaRPr lang="en-GB" sz="1400" dirty="0"/>
          </a:p>
        </p:txBody>
      </p:sp>
      <p:sp>
        <p:nvSpPr>
          <p:cNvPr id="153" name="TextBox 152"/>
          <p:cNvSpPr txBox="1"/>
          <p:nvPr/>
        </p:nvSpPr>
        <p:spPr>
          <a:xfrm>
            <a:off x="8043879" y="4242251"/>
            <a:ext cx="2278957" cy="307777"/>
          </a:xfrm>
          <a:prstGeom prst="rect">
            <a:avLst/>
          </a:prstGeom>
          <a:noFill/>
        </p:spPr>
        <p:txBody>
          <a:bodyPr wrap="none" rtlCol="0">
            <a:spAutoFit/>
          </a:bodyPr>
          <a:lstStyle/>
          <a:p>
            <a:r>
              <a:rPr lang="en-GB" sz="1400" dirty="0">
                <a:latin typeface="Cambria Math" panose="02040503050406030204" pitchFamily="18" charset="0"/>
                <a:ea typeface="Cambria Math" panose="02040503050406030204" pitchFamily="18" charset="0"/>
              </a:rPr>
              <a:t>∀</a:t>
            </a:r>
            <a:r>
              <a:rPr lang="en-GB" sz="1400" dirty="0" err="1">
                <a:ea typeface="Cambria Math" panose="02040503050406030204" pitchFamily="18" charset="0"/>
              </a:rPr>
              <a:t>i</a:t>
            </a:r>
            <a:r>
              <a:rPr lang="en-GB" sz="1400" dirty="0">
                <a:ea typeface="Cambria Math" panose="02040503050406030204" pitchFamily="18" charset="0"/>
              </a:rPr>
              <a:t>. </a:t>
            </a:r>
            <a:r>
              <a:rPr lang="en-GB" sz="1400" dirty="0" err="1">
                <a:ea typeface="Cambria Math" panose="02040503050406030204" pitchFamily="18" charset="0"/>
              </a:rPr>
              <a:t>succ</a:t>
            </a:r>
            <a:r>
              <a:rPr lang="en-GB" sz="1400" dirty="0">
                <a:ea typeface="Cambria Math" panose="02040503050406030204" pitchFamily="18" charset="0"/>
              </a:rPr>
              <a:t>(</a:t>
            </a:r>
            <a:r>
              <a:rPr lang="en-GB" sz="1400" dirty="0" err="1">
                <a:ea typeface="Cambria Math" panose="02040503050406030204" pitchFamily="18" charset="0"/>
              </a:rPr>
              <a:t>i</a:t>
            </a:r>
            <a:r>
              <a:rPr lang="en-GB" sz="1400" dirty="0">
                <a:ea typeface="Cambria Math" panose="02040503050406030204" pitchFamily="18" charset="0"/>
              </a:rPr>
              <a:t>) </a:t>
            </a:r>
            <a:r>
              <a:rPr lang="en-GB" sz="1400" dirty="0">
                <a:ea typeface="Cambria Math" panose="02040503050406030204" pitchFamily="18" charset="0"/>
                <a:sym typeface="Symbol" panose="05050102010706020507" pitchFamily="18" charset="2"/>
              </a:rPr>
              <a:t></a:t>
            </a:r>
            <a:r>
              <a:rPr lang="en-GB" sz="1400" dirty="0">
                <a:ea typeface="Cambria Math" panose="02040503050406030204" pitchFamily="18" charset="0"/>
              </a:rPr>
              <a:t> </a:t>
            </a:r>
            <a:r>
              <a:rPr lang="en-GB" sz="1400" b="1" dirty="0">
                <a:ea typeface="Cambria Math" panose="02040503050406030204" pitchFamily="18" charset="0"/>
                <a:sym typeface="Symbol" panose="05050102010706020507" pitchFamily="18" charset="2"/>
              </a:rPr>
              <a:t></a:t>
            </a:r>
            <a:r>
              <a:rPr lang="en-GB" sz="1400" dirty="0" err="1">
                <a:ea typeface="Cambria Math" panose="02040503050406030204" pitchFamily="18" charset="0"/>
              </a:rPr>
              <a:t>HID</a:t>
            </a:r>
            <a:r>
              <a:rPr lang="en-GB" sz="1400" baseline="-25000" dirty="0" err="1"/>
              <a:t>i</a:t>
            </a:r>
            <a:r>
              <a:rPr lang="en-GB" sz="1400" baseline="-25000" dirty="0"/>
              <a:t>  </a:t>
            </a:r>
            <a:r>
              <a:rPr lang="en-GB" sz="1400" dirty="0"/>
              <a:t> </a:t>
            </a:r>
            <a:r>
              <a:rPr lang="en-GB" sz="1400" b="1" dirty="0">
                <a:sym typeface="Symbol" panose="05050102010706020507" pitchFamily="18" charset="2"/>
              </a:rPr>
              <a:t></a:t>
            </a:r>
            <a:r>
              <a:rPr lang="en-GB" sz="1400" dirty="0">
                <a:sym typeface="Symbol" panose="05050102010706020507" pitchFamily="18" charset="2"/>
              </a:rPr>
              <a:t> </a:t>
            </a:r>
            <a:r>
              <a:rPr lang="en-GB" sz="1400" dirty="0"/>
              <a:t>t ≤ AT</a:t>
            </a:r>
            <a:r>
              <a:rPr lang="en-GB" sz="1400" baseline="-25000" dirty="0"/>
              <a:t>A</a:t>
            </a:r>
          </a:p>
        </p:txBody>
      </p:sp>
      <p:sp>
        <p:nvSpPr>
          <p:cNvPr id="188" name="TextBox 187"/>
          <p:cNvSpPr txBox="1"/>
          <p:nvPr/>
        </p:nvSpPr>
        <p:spPr>
          <a:xfrm>
            <a:off x="8938674" y="4453870"/>
            <a:ext cx="293670" cy="307777"/>
          </a:xfrm>
          <a:prstGeom prst="rect">
            <a:avLst/>
          </a:prstGeom>
          <a:noFill/>
        </p:spPr>
        <p:txBody>
          <a:bodyPr wrap="none" rtlCol="0">
            <a:spAutoFit/>
          </a:bodyPr>
          <a:lstStyle/>
          <a:p>
            <a:r>
              <a:rPr lang="en-GB" sz="1400" b="1" dirty="0">
                <a:sym typeface="Symbol" panose="05050102010706020507" pitchFamily="18" charset="2"/>
              </a:rPr>
              <a:t></a:t>
            </a:r>
            <a:endParaRPr lang="en-GB" sz="1400" dirty="0"/>
          </a:p>
        </p:txBody>
      </p:sp>
      <p:sp>
        <p:nvSpPr>
          <p:cNvPr id="189" name="TextBox 188"/>
          <p:cNvSpPr txBox="1"/>
          <p:nvPr/>
        </p:nvSpPr>
        <p:spPr>
          <a:xfrm>
            <a:off x="3600254" y="3881115"/>
            <a:ext cx="293670" cy="307777"/>
          </a:xfrm>
          <a:prstGeom prst="rect">
            <a:avLst/>
          </a:prstGeom>
          <a:noFill/>
        </p:spPr>
        <p:txBody>
          <a:bodyPr wrap="none" rtlCol="0">
            <a:spAutoFit/>
          </a:bodyPr>
          <a:lstStyle/>
          <a:p>
            <a:r>
              <a:rPr lang="en-GB" sz="1400" b="1" dirty="0">
                <a:sym typeface="Symbol" panose="05050102010706020507" pitchFamily="18" charset="2"/>
              </a:rPr>
              <a:t></a:t>
            </a:r>
            <a:endParaRPr lang="en-GB" sz="1400" dirty="0"/>
          </a:p>
        </p:txBody>
      </p:sp>
      <p:sp>
        <p:nvSpPr>
          <p:cNvPr id="75" name="TextBox 74"/>
          <p:cNvSpPr txBox="1"/>
          <p:nvPr/>
        </p:nvSpPr>
        <p:spPr>
          <a:xfrm>
            <a:off x="8497723" y="2085965"/>
            <a:ext cx="676788" cy="307777"/>
          </a:xfrm>
          <a:prstGeom prst="rect">
            <a:avLst/>
          </a:prstGeom>
          <a:noFill/>
        </p:spPr>
        <p:txBody>
          <a:bodyPr wrap="none" rtlCol="0">
            <a:spAutoFit/>
          </a:bodyPr>
          <a:lstStyle/>
          <a:p>
            <a:r>
              <a:rPr lang="en-GB" sz="1400" dirty="0"/>
              <a:t>x</a:t>
            </a:r>
            <a:r>
              <a:rPr lang="en-GB" sz="1400" baseline="-25000" dirty="0"/>
              <a:t>i</a:t>
            </a:r>
            <a:r>
              <a:rPr lang="en-GB" sz="1400" dirty="0"/>
              <a:t> </a:t>
            </a:r>
            <a:r>
              <a:rPr lang="en-GB" sz="1400" dirty="0">
                <a:sym typeface="Symbol" panose="05050102010706020507" pitchFamily="18" charset="2"/>
              </a:rPr>
              <a:t></a:t>
            </a:r>
            <a:r>
              <a:rPr lang="en-GB" sz="1400" dirty="0"/>
              <a:t> </a:t>
            </a:r>
            <a:r>
              <a:rPr lang="en-GB" sz="1400" dirty="0" err="1"/>
              <a:t>XT</a:t>
            </a:r>
            <a:r>
              <a:rPr lang="en-GB" sz="1400" baseline="-25000" dirty="0" err="1"/>
              <a:t>i</a:t>
            </a:r>
            <a:endParaRPr lang="en-GB" sz="1400" dirty="0"/>
          </a:p>
        </p:txBody>
      </p:sp>
      <p:sp>
        <p:nvSpPr>
          <p:cNvPr id="76" name="TextBox 75"/>
          <p:cNvSpPr txBox="1"/>
          <p:nvPr/>
        </p:nvSpPr>
        <p:spPr>
          <a:xfrm>
            <a:off x="6225351" y="2946464"/>
            <a:ext cx="293670" cy="307777"/>
          </a:xfrm>
          <a:prstGeom prst="rect">
            <a:avLst/>
          </a:prstGeom>
          <a:noFill/>
        </p:spPr>
        <p:txBody>
          <a:bodyPr wrap="none" rtlCol="0">
            <a:spAutoFit/>
          </a:bodyPr>
          <a:lstStyle/>
          <a:p>
            <a:r>
              <a:rPr lang="en-GB" sz="1400" b="1" dirty="0">
                <a:sym typeface="Symbol" panose="05050102010706020507" pitchFamily="18" charset="2"/>
              </a:rPr>
              <a:t></a:t>
            </a:r>
            <a:endParaRPr lang="en-GB" sz="1400" b="1" dirty="0"/>
          </a:p>
        </p:txBody>
      </p:sp>
      <p:sp>
        <p:nvSpPr>
          <p:cNvPr id="77" name="TextBox 76"/>
          <p:cNvSpPr txBox="1"/>
          <p:nvPr/>
        </p:nvSpPr>
        <p:spPr>
          <a:xfrm>
            <a:off x="7519069" y="3497560"/>
            <a:ext cx="293670" cy="307777"/>
          </a:xfrm>
          <a:prstGeom prst="rect">
            <a:avLst/>
          </a:prstGeom>
          <a:noFill/>
        </p:spPr>
        <p:txBody>
          <a:bodyPr wrap="none" rtlCol="0">
            <a:spAutoFit/>
          </a:bodyPr>
          <a:lstStyle/>
          <a:p>
            <a:r>
              <a:rPr lang="en-GB" sz="1400" b="1" dirty="0">
                <a:sym typeface="Symbol" panose="05050102010706020507" pitchFamily="18" charset="2"/>
              </a:rPr>
              <a:t></a:t>
            </a:r>
            <a:endParaRPr lang="en-GB" sz="1400" b="1" dirty="0"/>
          </a:p>
        </p:txBody>
      </p:sp>
      <p:sp>
        <p:nvSpPr>
          <p:cNvPr id="78" name="TextBox 77"/>
          <p:cNvSpPr txBox="1"/>
          <p:nvPr/>
        </p:nvSpPr>
        <p:spPr>
          <a:xfrm>
            <a:off x="7532324" y="3683776"/>
            <a:ext cx="293670" cy="307777"/>
          </a:xfrm>
          <a:prstGeom prst="rect">
            <a:avLst/>
          </a:prstGeom>
          <a:noFill/>
        </p:spPr>
        <p:txBody>
          <a:bodyPr wrap="none" rtlCol="0">
            <a:spAutoFit/>
          </a:bodyPr>
          <a:lstStyle/>
          <a:p>
            <a:r>
              <a:rPr lang="en-GB" sz="1400" b="1" dirty="0">
                <a:sym typeface="Symbol" panose="05050102010706020507" pitchFamily="18" charset="2"/>
              </a:rPr>
              <a:t></a:t>
            </a:r>
            <a:endParaRPr lang="en-GB" sz="1400" b="1" dirty="0"/>
          </a:p>
        </p:txBody>
      </p:sp>
      <p:cxnSp>
        <p:nvCxnSpPr>
          <p:cNvPr id="22" name="Curved Connector 21"/>
          <p:cNvCxnSpPr>
            <a:stCxn id="4" idx="4"/>
            <a:endCxn id="7" idx="0"/>
          </p:cNvCxnSpPr>
          <p:nvPr/>
        </p:nvCxnSpPr>
        <p:spPr>
          <a:xfrm rot="16200000" flipH="1">
            <a:off x="5475632" y="3267802"/>
            <a:ext cx="1621098" cy="17244"/>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82" name="Group 81"/>
          <p:cNvGrpSpPr/>
          <p:nvPr/>
        </p:nvGrpSpPr>
        <p:grpSpPr>
          <a:xfrm>
            <a:off x="2703905" y="2295312"/>
            <a:ext cx="1157689" cy="463947"/>
            <a:chOff x="1819761" y="638193"/>
            <a:chExt cx="1157689" cy="463947"/>
          </a:xfrm>
        </p:grpSpPr>
        <p:sp>
          <p:nvSpPr>
            <p:cNvPr id="83" name="TextBox 82"/>
            <p:cNvSpPr txBox="1"/>
            <p:nvPr/>
          </p:nvSpPr>
          <p:spPr>
            <a:xfrm>
              <a:off x="1819761" y="794363"/>
              <a:ext cx="1157689" cy="307777"/>
            </a:xfrm>
            <a:prstGeom prst="rect">
              <a:avLst/>
            </a:prstGeom>
            <a:noFill/>
          </p:spPr>
          <p:txBody>
            <a:bodyPr wrap="none" rtlCol="0">
              <a:spAutoFit/>
            </a:bodyPr>
            <a:lstStyle/>
            <a:p>
              <a:r>
                <a:rPr lang="en-GB" sz="1400" dirty="0"/>
                <a:t>x</a:t>
              </a:r>
              <a:r>
                <a:rPr lang="en-GB" sz="1400" baseline="-25000" dirty="0"/>
                <a:t>i</a:t>
              </a:r>
              <a:r>
                <a:rPr lang="en-GB" sz="1400" dirty="0"/>
                <a:t> = 1 </a:t>
              </a:r>
              <a:r>
                <a:rPr lang="en-GB" sz="1400" dirty="0">
                  <a:sym typeface="Symbol" panose="05050102010706020507" pitchFamily="18" charset="2"/>
                </a:rPr>
                <a:t></a:t>
              </a:r>
              <a:r>
                <a:rPr lang="en-GB" sz="1400" dirty="0"/>
                <a:t> </a:t>
              </a:r>
              <a:r>
                <a:rPr lang="en-GB" sz="1400" dirty="0" err="1"/>
                <a:t>HID</a:t>
              </a:r>
              <a:r>
                <a:rPr lang="en-GB" sz="1400" baseline="-25000" dirty="0" err="1"/>
                <a:t>i</a:t>
              </a:r>
              <a:endParaRPr lang="en-GB" sz="1400" dirty="0"/>
            </a:p>
          </p:txBody>
        </p:sp>
        <p:sp>
          <p:nvSpPr>
            <p:cNvPr id="84" name="TextBox 83"/>
            <p:cNvSpPr txBox="1"/>
            <p:nvPr/>
          </p:nvSpPr>
          <p:spPr>
            <a:xfrm>
              <a:off x="1837855" y="638193"/>
              <a:ext cx="242374" cy="369332"/>
            </a:xfrm>
            <a:prstGeom prst="rect">
              <a:avLst/>
            </a:prstGeom>
            <a:noFill/>
          </p:spPr>
          <p:txBody>
            <a:bodyPr wrap="none" rtlCol="0">
              <a:spAutoFit/>
            </a:bodyPr>
            <a:lstStyle/>
            <a:p>
              <a:r>
                <a:rPr lang="en-GB" dirty="0"/>
                <a:t>.</a:t>
              </a:r>
            </a:p>
          </p:txBody>
        </p:sp>
      </p:grpSp>
      <p:sp>
        <p:nvSpPr>
          <p:cNvPr id="97" name="Oval 96"/>
          <p:cNvSpPr/>
          <p:nvPr/>
        </p:nvSpPr>
        <p:spPr>
          <a:xfrm>
            <a:off x="4558480" y="6045558"/>
            <a:ext cx="1062720" cy="60937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8" name="Curved Connector 97"/>
          <p:cNvCxnSpPr>
            <a:stCxn id="6" idx="6"/>
            <a:endCxn id="97" idx="2"/>
          </p:cNvCxnSpPr>
          <p:nvPr/>
        </p:nvCxnSpPr>
        <p:spPr>
          <a:xfrm flipV="1">
            <a:off x="3253160" y="6350247"/>
            <a:ext cx="1305320" cy="2443"/>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3661447" y="6075273"/>
            <a:ext cx="452368" cy="307777"/>
          </a:xfrm>
          <a:prstGeom prst="rect">
            <a:avLst/>
          </a:prstGeom>
          <a:noFill/>
        </p:spPr>
        <p:txBody>
          <a:bodyPr wrap="none" rtlCol="0">
            <a:spAutoFit/>
          </a:bodyPr>
          <a:lstStyle/>
          <a:p>
            <a:r>
              <a:rPr lang="en-US" sz="1400" dirty="0"/>
              <a:t>HID</a:t>
            </a:r>
            <a:endParaRPr lang="en-GB" sz="1400" dirty="0"/>
          </a:p>
        </p:txBody>
      </p:sp>
      <p:sp>
        <p:nvSpPr>
          <p:cNvPr id="102" name="TextBox 101"/>
          <p:cNvSpPr txBox="1"/>
          <p:nvPr/>
        </p:nvSpPr>
        <p:spPr>
          <a:xfrm>
            <a:off x="4802742" y="6189165"/>
            <a:ext cx="574196" cy="307777"/>
          </a:xfrm>
          <a:prstGeom prst="rect">
            <a:avLst/>
          </a:prstGeom>
          <a:noFill/>
          <a:ln>
            <a:noFill/>
          </a:ln>
        </p:spPr>
        <p:txBody>
          <a:bodyPr wrap="none" rtlCol="0">
            <a:spAutoFit/>
          </a:bodyPr>
          <a:lstStyle/>
          <a:p>
            <a:r>
              <a:rPr lang="en-GB" sz="1400" i="1" dirty="0"/>
              <a:t>Done</a:t>
            </a:r>
          </a:p>
        </p:txBody>
      </p:sp>
      <p:sp>
        <p:nvSpPr>
          <p:cNvPr id="109" name="TextBox 108"/>
          <p:cNvSpPr txBox="1"/>
          <p:nvPr/>
        </p:nvSpPr>
        <p:spPr>
          <a:xfrm>
            <a:off x="8517765" y="2317375"/>
            <a:ext cx="648704" cy="307777"/>
          </a:xfrm>
          <a:prstGeom prst="rect">
            <a:avLst/>
          </a:prstGeom>
          <a:noFill/>
        </p:spPr>
        <p:txBody>
          <a:bodyPr wrap="none" rtlCol="0">
            <a:spAutoFit/>
          </a:bodyPr>
          <a:lstStyle/>
          <a:p>
            <a:r>
              <a:rPr lang="en-GB" sz="1400" dirty="0"/>
              <a:t>t ≤ AT</a:t>
            </a:r>
            <a:r>
              <a:rPr lang="en-GB" sz="1400" baseline="-25000" dirty="0"/>
              <a:t>A</a:t>
            </a:r>
          </a:p>
        </p:txBody>
      </p:sp>
      <p:grpSp>
        <p:nvGrpSpPr>
          <p:cNvPr id="128" name="Group 127"/>
          <p:cNvGrpSpPr/>
          <p:nvPr/>
        </p:nvGrpSpPr>
        <p:grpSpPr>
          <a:xfrm>
            <a:off x="6033597" y="1252425"/>
            <a:ext cx="511812" cy="430396"/>
            <a:chOff x="898358" y="5564306"/>
            <a:chExt cx="511812" cy="430396"/>
          </a:xfrm>
        </p:grpSpPr>
        <p:grpSp>
          <p:nvGrpSpPr>
            <p:cNvPr id="129" name="Group 128"/>
            <p:cNvGrpSpPr/>
            <p:nvPr/>
          </p:nvGrpSpPr>
          <p:grpSpPr>
            <a:xfrm>
              <a:off x="898358" y="5564306"/>
              <a:ext cx="245580" cy="430396"/>
              <a:chOff x="898358" y="5564306"/>
              <a:chExt cx="245580" cy="430396"/>
            </a:xfrm>
          </p:grpSpPr>
          <p:sp>
            <p:nvSpPr>
              <p:cNvPr id="131" name="TextBox 130"/>
              <p:cNvSpPr txBox="1"/>
              <p:nvPr/>
            </p:nvSpPr>
            <p:spPr>
              <a:xfrm>
                <a:off x="898358" y="5686925"/>
                <a:ext cx="245580" cy="307777"/>
              </a:xfrm>
              <a:prstGeom prst="rect">
                <a:avLst/>
              </a:prstGeom>
              <a:noFill/>
            </p:spPr>
            <p:txBody>
              <a:bodyPr wrap="none" rtlCol="0">
                <a:spAutoFit/>
              </a:bodyPr>
              <a:lstStyle/>
              <a:p>
                <a:r>
                  <a:rPr lang="en-GB" sz="1400" dirty="0"/>
                  <a:t>t</a:t>
                </a:r>
              </a:p>
            </p:txBody>
          </p:sp>
          <p:sp>
            <p:nvSpPr>
              <p:cNvPr id="132" name="TextBox 131"/>
              <p:cNvSpPr txBox="1"/>
              <p:nvPr/>
            </p:nvSpPr>
            <p:spPr>
              <a:xfrm>
                <a:off x="900104" y="5564306"/>
                <a:ext cx="229550" cy="307777"/>
              </a:xfrm>
              <a:prstGeom prst="rect">
                <a:avLst/>
              </a:prstGeom>
              <a:noFill/>
            </p:spPr>
            <p:txBody>
              <a:bodyPr wrap="none" rtlCol="0">
                <a:spAutoFit/>
              </a:bodyPr>
              <a:lstStyle/>
              <a:p>
                <a:r>
                  <a:rPr lang="en-GB" sz="1400" dirty="0"/>
                  <a:t>.</a:t>
                </a:r>
              </a:p>
            </p:txBody>
          </p:sp>
        </p:grpSp>
        <p:sp>
          <p:nvSpPr>
            <p:cNvPr id="130" name="TextBox 129"/>
            <p:cNvSpPr txBox="1"/>
            <p:nvPr/>
          </p:nvSpPr>
          <p:spPr>
            <a:xfrm>
              <a:off x="1004290" y="5684663"/>
              <a:ext cx="405880" cy="307777"/>
            </a:xfrm>
            <a:prstGeom prst="rect">
              <a:avLst/>
            </a:prstGeom>
            <a:noFill/>
          </p:spPr>
          <p:txBody>
            <a:bodyPr wrap="none" rtlCol="0">
              <a:spAutoFit/>
            </a:bodyPr>
            <a:lstStyle/>
            <a:p>
              <a:r>
                <a:rPr lang="en-GB" sz="1400" dirty="0"/>
                <a:t>= 1</a:t>
              </a:r>
            </a:p>
          </p:txBody>
        </p:sp>
      </p:grpSp>
      <p:grpSp>
        <p:nvGrpSpPr>
          <p:cNvPr id="134" name="Group 133"/>
          <p:cNvGrpSpPr/>
          <p:nvPr/>
        </p:nvGrpSpPr>
        <p:grpSpPr>
          <a:xfrm>
            <a:off x="8545874" y="1559094"/>
            <a:ext cx="511812" cy="430396"/>
            <a:chOff x="898358" y="5564306"/>
            <a:chExt cx="511812" cy="430396"/>
          </a:xfrm>
        </p:grpSpPr>
        <p:grpSp>
          <p:nvGrpSpPr>
            <p:cNvPr id="135" name="Group 134"/>
            <p:cNvGrpSpPr/>
            <p:nvPr/>
          </p:nvGrpSpPr>
          <p:grpSpPr>
            <a:xfrm>
              <a:off x="898358" y="5564306"/>
              <a:ext cx="245580" cy="430396"/>
              <a:chOff x="898358" y="5564306"/>
              <a:chExt cx="245580" cy="430396"/>
            </a:xfrm>
          </p:grpSpPr>
          <p:sp>
            <p:nvSpPr>
              <p:cNvPr id="138" name="TextBox 137"/>
              <p:cNvSpPr txBox="1"/>
              <p:nvPr/>
            </p:nvSpPr>
            <p:spPr>
              <a:xfrm>
                <a:off x="898358" y="5686925"/>
                <a:ext cx="245580" cy="307777"/>
              </a:xfrm>
              <a:prstGeom prst="rect">
                <a:avLst/>
              </a:prstGeom>
              <a:noFill/>
            </p:spPr>
            <p:txBody>
              <a:bodyPr wrap="none" rtlCol="0">
                <a:spAutoFit/>
              </a:bodyPr>
              <a:lstStyle/>
              <a:p>
                <a:r>
                  <a:rPr lang="en-GB" sz="1400" dirty="0"/>
                  <a:t>t</a:t>
                </a:r>
              </a:p>
            </p:txBody>
          </p:sp>
          <p:sp>
            <p:nvSpPr>
              <p:cNvPr id="139" name="TextBox 138"/>
              <p:cNvSpPr txBox="1"/>
              <p:nvPr/>
            </p:nvSpPr>
            <p:spPr>
              <a:xfrm>
                <a:off x="900104" y="5564306"/>
                <a:ext cx="229550" cy="307777"/>
              </a:xfrm>
              <a:prstGeom prst="rect">
                <a:avLst/>
              </a:prstGeom>
              <a:noFill/>
            </p:spPr>
            <p:txBody>
              <a:bodyPr wrap="none" rtlCol="0">
                <a:spAutoFit/>
              </a:bodyPr>
              <a:lstStyle/>
              <a:p>
                <a:r>
                  <a:rPr lang="en-GB" sz="1400" dirty="0"/>
                  <a:t>.</a:t>
                </a:r>
              </a:p>
            </p:txBody>
          </p:sp>
        </p:grpSp>
        <p:sp>
          <p:nvSpPr>
            <p:cNvPr id="137" name="TextBox 136"/>
            <p:cNvSpPr txBox="1"/>
            <p:nvPr/>
          </p:nvSpPr>
          <p:spPr>
            <a:xfrm>
              <a:off x="1004290" y="5684663"/>
              <a:ext cx="405880" cy="307777"/>
            </a:xfrm>
            <a:prstGeom prst="rect">
              <a:avLst/>
            </a:prstGeom>
            <a:noFill/>
          </p:spPr>
          <p:txBody>
            <a:bodyPr wrap="none" rtlCol="0">
              <a:spAutoFit/>
            </a:bodyPr>
            <a:lstStyle/>
            <a:p>
              <a:r>
                <a:rPr lang="en-GB" sz="1400" dirty="0"/>
                <a:t>= 1</a:t>
              </a:r>
            </a:p>
          </p:txBody>
        </p:sp>
      </p:grpSp>
      <p:sp>
        <p:nvSpPr>
          <p:cNvPr id="142" name="TextBox 141"/>
          <p:cNvSpPr txBox="1"/>
          <p:nvPr/>
        </p:nvSpPr>
        <p:spPr>
          <a:xfrm>
            <a:off x="6032997" y="3343671"/>
            <a:ext cx="648704" cy="307777"/>
          </a:xfrm>
          <a:prstGeom prst="rect">
            <a:avLst/>
          </a:prstGeom>
          <a:noFill/>
        </p:spPr>
        <p:txBody>
          <a:bodyPr wrap="none" rtlCol="0">
            <a:spAutoFit/>
          </a:bodyPr>
          <a:lstStyle/>
          <a:p>
            <a:r>
              <a:rPr lang="en-GB" sz="1400" dirty="0"/>
              <a:t>t ≥ AT</a:t>
            </a:r>
            <a:r>
              <a:rPr lang="en-GB" sz="1400" baseline="-25000" dirty="0"/>
              <a:t>A</a:t>
            </a:r>
          </a:p>
        </p:txBody>
      </p:sp>
      <p:sp>
        <p:nvSpPr>
          <p:cNvPr id="143" name="TextBox 142"/>
          <p:cNvSpPr txBox="1"/>
          <p:nvPr/>
        </p:nvSpPr>
        <p:spPr>
          <a:xfrm>
            <a:off x="6217264" y="3136738"/>
            <a:ext cx="293670" cy="307777"/>
          </a:xfrm>
          <a:prstGeom prst="rect">
            <a:avLst/>
          </a:prstGeom>
          <a:noFill/>
        </p:spPr>
        <p:txBody>
          <a:bodyPr wrap="none" rtlCol="0">
            <a:spAutoFit/>
          </a:bodyPr>
          <a:lstStyle/>
          <a:p>
            <a:r>
              <a:rPr lang="en-GB" sz="1400" b="1" dirty="0">
                <a:sym typeface="Symbol" panose="05050102010706020507" pitchFamily="18" charset="2"/>
              </a:rPr>
              <a:t></a:t>
            </a:r>
            <a:endParaRPr lang="en-GB" sz="1400" b="1" dirty="0"/>
          </a:p>
        </p:txBody>
      </p:sp>
      <p:sp>
        <p:nvSpPr>
          <p:cNvPr id="146" name="TextBox 145"/>
          <p:cNvSpPr txBox="1"/>
          <p:nvPr/>
        </p:nvSpPr>
        <p:spPr>
          <a:xfrm>
            <a:off x="7337958" y="4060068"/>
            <a:ext cx="648704" cy="307777"/>
          </a:xfrm>
          <a:prstGeom prst="rect">
            <a:avLst/>
          </a:prstGeom>
          <a:noFill/>
        </p:spPr>
        <p:txBody>
          <a:bodyPr wrap="none" rtlCol="0">
            <a:spAutoFit/>
          </a:bodyPr>
          <a:lstStyle/>
          <a:p>
            <a:r>
              <a:rPr lang="en-GB" sz="1400" dirty="0"/>
              <a:t>t ≥ AT</a:t>
            </a:r>
            <a:r>
              <a:rPr lang="en-GB" sz="1400" baseline="-25000" dirty="0"/>
              <a:t>A</a:t>
            </a:r>
          </a:p>
        </p:txBody>
      </p:sp>
      <p:sp>
        <p:nvSpPr>
          <p:cNvPr id="147" name="TextBox 146"/>
          <p:cNvSpPr txBox="1"/>
          <p:nvPr/>
        </p:nvSpPr>
        <p:spPr>
          <a:xfrm>
            <a:off x="7528320" y="3878681"/>
            <a:ext cx="293670" cy="307777"/>
          </a:xfrm>
          <a:prstGeom prst="rect">
            <a:avLst/>
          </a:prstGeom>
          <a:noFill/>
        </p:spPr>
        <p:txBody>
          <a:bodyPr wrap="none" rtlCol="0">
            <a:spAutoFit/>
          </a:bodyPr>
          <a:lstStyle/>
          <a:p>
            <a:r>
              <a:rPr lang="en-GB" sz="1400" b="1" dirty="0">
                <a:sym typeface="Symbol" panose="05050102010706020507" pitchFamily="18" charset="2"/>
              </a:rPr>
              <a:t></a:t>
            </a:r>
            <a:endParaRPr lang="en-GB" sz="1400" b="1" dirty="0"/>
          </a:p>
        </p:txBody>
      </p:sp>
      <p:cxnSp>
        <p:nvCxnSpPr>
          <p:cNvPr id="92" name="Curved Connector 91"/>
          <p:cNvCxnSpPr>
            <a:stCxn id="5" idx="5"/>
            <a:endCxn id="7" idx="1"/>
          </p:cNvCxnSpPr>
          <p:nvPr/>
        </p:nvCxnSpPr>
        <p:spPr>
          <a:xfrm rot="16200000" flipH="1">
            <a:off x="4227400" y="2452887"/>
            <a:ext cx="1286406" cy="2153699"/>
          </a:xfrm>
          <a:prstGeom prst="curvedConnector3">
            <a:avLst>
              <a:gd name="adj1" fmla="val 24085"/>
            </a:avLst>
          </a:prstGeom>
          <a:ln>
            <a:tailEnd type="triangle"/>
          </a:ln>
        </p:spPr>
        <p:style>
          <a:lnRef idx="1">
            <a:schemeClr val="accent1"/>
          </a:lnRef>
          <a:fillRef idx="0">
            <a:schemeClr val="accent1"/>
          </a:fillRef>
          <a:effectRef idx="0">
            <a:schemeClr val="accent1"/>
          </a:effectRef>
          <a:fontRef idx="minor">
            <a:schemeClr val="tx1"/>
          </a:fontRef>
        </p:style>
      </p:cxnSp>
      <p:sp>
        <p:nvSpPr>
          <p:cNvPr id="148" name="TextBox 147"/>
          <p:cNvSpPr txBox="1"/>
          <p:nvPr/>
        </p:nvSpPr>
        <p:spPr>
          <a:xfrm>
            <a:off x="3815347" y="2827807"/>
            <a:ext cx="1407758" cy="307777"/>
          </a:xfrm>
          <a:prstGeom prst="rect">
            <a:avLst/>
          </a:prstGeom>
          <a:noFill/>
        </p:spPr>
        <p:txBody>
          <a:bodyPr wrap="none" rtlCol="0">
            <a:spAutoFit/>
          </a:bodyPr>
          <a:lstStyle/>
          <a:p>
            <a:r>
              <a:rPr lang="en-GB" sz="1400" dirty="0">
                <a:latin typeface="Cambria Math" panose="02040503050406030204" pitchFamily="18" charset="0"/>
                <a:ea typeface="Cambria Math" panose="02040503050406030204" pitchFamily="18" charset="0"/>
              </a:rPr>
              <a:t>∃</a:t>
            </a:r>
            <a:r>
              <a:rPr lang="en-GB" sz="1400" dirty="0" err="1">
                <a:ea typeface="Cambria Math" panose="02040503050406030204" pitchFamily="18" charset="0"/>
              </a:rPr>
              <a:t>i</a:t>
            </a:r>
            <a:r>
              <a:rPr lang="en-GB" sz="1400" dirty="0">
                <a:ea typeface="Cambria Math" panose="02040503050406030204" pitchFamily="18" charset="0"/>
              </a:rPr>
              <a:t>. </a:t>
            </a:r>
            <a:r>
              <a:rPr lang="en-GB" sz="1400" dirty="0" err="1">
                <a:ea typeface="Cambria Math" panose="02040503050406030204" pitchFamily="18" charset="0"/>
              </a:rPr>
              <a:t>succ</a:t>
            </a:r>
            <a:r>
              <a:rPr lang="en-GB" sz="1400" dirty="0">
                <a:ea typeface="Cambria Math" panose="02040503050406030204" pitchFamily="18" charset="0"/>
              </a:rPr>
              <a:t>(</a:t>
            </a:r>
            <a:r>
              <a:rPr lang="en-GB" sz="1400" dirty="0" err="1">
                <a:ea typeface="Cambria Math" panose="02040503050406030204" pitchFamily="18" charset="0"/>
              </a:rPr>
              <a:t>i</a:t>
            </a:r>
            <a:r>
              <a:rPr lang="en-GB" sz="1400" dirty="0">
                <a:ea typeface="Cambria Math" panose="02040503050406030204" pitchFamily="18" charset="0"/>
              </a:rPr>
              <a:t>) </a:t>
            </a:r>
            <a:r>
              <a:rPr lang="en-GB" sz="1400" b="1" dirty="0">
                <a:sym typeface="Symbol" panose="05050102010706020507" pitchFamily="18" charset="2"/>
              </a:rPr>
              <a:t> </a:t>
            </a:r>
            <a:r>
              <a:rPr lang="en-GB" sz="1400" dirty="0" err="1">
                <a:ea typeface="Cambria Math" panose="02040503050406030204" pitchFamily="18" charset="0"/>
              </a:rPr>
              <a:t>HID</a:t>
            </a:r>
            <a:r>
              <a:rPr lang="en-GB" sz="1400" baseline="-25000" dirty="0" err="1"/>
              <a:t>i</a:t>
            </a:r>
            <a:endParaRPr lang="en-GB" sz="1400" dirty="0"/>
          </a:p>
        </p:txBody>
      </p:sp>
      <p:sp>
        <p:nvSpPr>
          <p:cNvPr id="149" name="TextBox 148"/>
          <p:cNvSpPr txBox="1"/>
          <p:nvPr/>
        </p:nvSpPr>
        <p:spPr>
          <a:xfrm>
            <a:off x="4338636" y="3021597"/>
            <a:ext cx="293670" cy="307777"/>
          </a:xfrm>
          <a:prstGeom prst="rect">
            <a:avLst/>
          </a:prstGeom>
          <a:noFill/>
        </p:spPr>
        <p:txBody>
          <a:bodyPr wrap="none" rtlCol="0">
            <a:spAutoFit/>
          </a:bodyPr>
          <a:lstStyle/>
          <a:p>
            <a:r>
              <a:rPr lang="en-GB" sz="1400" b="1" dirty="0">
                <a:sym typeface="Symbol" panose="05050102010706020507" pitchFamily="18" charset="2"/>
              </a:rPr>
              <a:t></a:t>
            </a:r>
            <a:endParaRPr lang="en-GB" sz="1400" b="1" dirty="0"/>
          </a:p>
        </p:txBody>
      </p:sp>
      <p:sp>
        <p:nvSpPr>
          <p:cNvPr id="154" name="TextBox 153"/>
          <p:cNvSpPr txBox="1"/>
          <p:nvPr/>
        </p:nvSpPr>
        <p:spPr>
          <a:xfrm>
            <a:off x="4166018" y="3182715"/>
            <a:ext cx="648704" cy="307777"/>
          </a:xfrm>
          <a:prstGeom prst="rect">
            <a:avLst/>
          </a:prstGeom>
          <a:noFill/>
        </p:spPr>
        <p:txBody>
          <a:bodyPr wrap="none" rtlCol="0">
            <a:spAutoFit/>
          </a:bodyPr>
          <a:lstStyle/>
          <a:p>
            <a:r>
              <a:rPr lang="en-GB" sz="1400" dirty="0"/>
              <a:t>t ≥ AT</a:t>
            </a:r>
            <a:r>
              <a:rPr lang="en-GB" sz="1400" baseline="-25000" dirty="0"/>
              <a:t>A</a:t>
            </a:r>
          </a:p>
        </p:txBody>
      </p:sp>
      <p:sp>
        <p:nvSpPr>
          <p:cNvPr id="155" name="TextBox 154"/>
          <p:cNvSpPr txBox="1"/>
          <p:nvPr/>
        </p:nvSpPr>
        <p:spPr>
          <a:xfrm>
            <a:off x="4691266" y="934715"/>
            <a:ext cx="648704" cy="307777"/>
          </a:xfrm>
          <a:prstGeom prst="rect">
            <a:avLst/>
          </a:prstGeom>
          <a:noFill/>
        </p:spPr>
        <p:txBody>
          <a:bodyPr wrap="none" rtlCol="0">
            <a:spAutoFit/>
          </a:bodyPr>
          <a:lstStyle/>
          <a:p>
            <a:r>
              <a:rPr lang="en-GB" sz="1400" dirty="0"/>
              <a:t>t ≤ AT</a:t>
            </a:r>
            <a:r>
              <a:rPr lang="en-GB" sz="1400" baseline="-25000" dirty="0"/>
              <a:t>A</a:t>
            </a:r>
          </a:p>
        </p:txBody>
      </p:sp>
      <p:sp>
        <p:nvSpPr>
          <p:cNvPr id="156" name="TextBox 155"/>
          <p:cNvSpPr txBox="1"/>
          <p:nvPr/>
        </p:nvSpPr>
        <p:spPr>
          <a:xfrm>
            <a:off x="4307954" y="2174477"/>
            <a:ext cx="648704" cy="307777"/>
          </a:xfrm>
          <a:prstGeom prst="rect">
            <a:avLst/>
          </a:prstGeom>
          <a:noFill/>
        </p:spPr>
        <p:txBody>
          <a:bodyPr wrap="none" rtlCol="0">
            <a:spAutoFit/>
          </a:bodyPr>
          <a:lstStyle/>
          <a:p>
            <a:r>
              <a:rPr lang="en-GB" sz="1400" dirty="0"/>
              <a:t>t ≤ AT</a:t>
            </a:r>
            <a:r>
              <a:rPr lang="en-GB" sz="1400" baseline="-25000" dirty="0"/>
              <a:t>A</a:t>
            </a:r>
          </a:p>
        </p:txBody>
      </p:sp>
      <p:sp>
        <p:nvSpPr>
          <p:cNvPr id="157" name="TextBox 156"/>
          <p:cNvSpPr txBox="1"/>
          <p:nvPr/>
        </p:nvSpPr>
        <p:spPr>
          <a:xfrm>
            <a:off x="5967472" y="1828182"/>
            <a:ext cx="659540" cy="307777"/>
          </a:xfrm>
          <a:prstGeom prst="rect">
            <a:avLst/>
          </a:prstGeom>
          <a:noFill/>
        </p:spPr>
        <p:txBody>
          <a:bodyPr wrap="none" rtlCol="0">
            <a:spAutoFit/>
          </a:bodyPr>
          <a:lstStyle/>
          <a:p>
            <a:r>
              <a:rPr lang="en-GB" sz="1400" dirty="0"/>
              <a:t>t ≤ AT</a:t>
            </a:r>
            <a:r>
              <a:rPr lang="en-GB" sz="1400" baseline="-25000" dirty="0"/>
              <a:t>B</a:t>
            </a:r>
          </a:p>
        </p:txBody>
      </p:sp>
      <p:sp>
        <p:nvSpPr>
          <p:cNvPr id="90" name="Title 1"/>
          <p:cNvSpPr>
            <a:spLocks noGrp="1"/>
          </p:cNvSpPr>
          <p:nvPr>
            <p:ph type="title"/>
          </p:nvPr>
        </p:nvSpPr>
        <p:spPr>
          <a:xfrm>
            <a:off x="420496" y="361915"/>
            <a:ext cx="10515600" cy="1325563"/>
          </a:xfrm>
        </p:spPr>
        <p:txBody>
          <a:bodyPr/>
          <a:lstStyle/>
          <a:p>
            <a:r>
              <a:rPr lang="en-US" dirty="0"/>
              <a:t>Timed Automaton:</a:t>
            </a:r>
            <a:br>
              <a:rPr lang="en-US" dirty="0"/>
            </a:br>
            <a:r>
              <a:rPr lang="en-US" dirty="0"/>
              <a:t>Semantics</a:t>
            </a:r>
            <a:endParaRPr lang="en-GB" dirty="0"/>
          </a:p>
        </p:txBody>
      </p:sp>
    </p:spTree>
    <p:extLst>
      <p:ext uri="{BB962C8B-B14F-4D97-AF65-F5344CB8AC3E}">
        <p14:creationId xmlns:p14="http://schemas.microsoft.com/office/powerpoint/2010/main" val="651531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Planning vs </a:t>
            </a:r>
            <a:r>
              <a:rPr lang="en-US" dirty="0">
                <a:solidFill>
                  <a:schemeClr val="accent6">
                    <a:lumMod val="60000"/>
                    <a:lumOff val="40000"/>
                  </a:schemeClr>
                </a:solidFill>
              </a:rPr>
              <a:t>Plan Execution</a:t>
            </a:r>
          </a:p>
        </p:txBody>
      </p:sp>
      <p:sp>
        <p:nvSpPr>
          <p:cNvPr id="18" name="Content Placeholder 17"/>
          <p:cNvSpPr>
            <a:spLocks noGrp="1"/>
          </p:cNvSpPr>
          <p:nvPr>
            <p:ph sz="quarter" idx="11"/>
          </p:nvPr>
        </p:nvSpPr>
        <p:spPr/>
        <p:txBody>
          <a:bodyPr/>
          <a:lstStyle/>
          <a:p>
            <a:endParaRPr lang="en-US"/>
          </a:p>
        </p:txBody>
      </p:sp>
      <p:sp>
        <p:nvSpPr>
          <p:cNvPr id="19" name="TextBox 18"/>
          <p:cNvSpPr txBox="1"/>
          <p:nvPr/>
        </p:nvSpPr>
        <p:spPr>
          <a:xfrm>
            <a:off x="4111805" y="3175000"/>
            <a:ext cx="24159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a:ea typeface="+mn-ea"/>
                <a:cs typeface="+mn-cs"/>
              </a:rPr>
              <a:t>Drive</a:t>
            </a:r>
          </a:p>
        </p:txBody>
      </p:sp>
      <p:sp>
        <p:nvSpPr>
          <p:cNvPr id="20" name="TextBox 19"/>
          <p:cNvSpPr txBox="1"/>
          <p:nvPr/>
        </p:nvSpPr>
        <p:spPr>
          <a:xfrm>
            <a:off x="457200" y="3096111"/>
            <a:ext cx="3654605" cy="1477328"/>
          </a:xfrm>
          <a:prstGeom prst="rect">
            <a:avLst/>
          </a:prstGeom>
          <a:noFill/>
        </p:spPr>
        <p:txBody>
          <a:bodyPr wrap="square" rtlCol="0">
            <a:spAutoFit/>
          </a:bodyPr>
          <a:lstStyle/>
          <a:p>
            <a:pPr marL="285750" marR="0" lvl="0" indent="-285750"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Truck available at departure</a:t>
            </a:r>
          </a:p>
          <a:p>
            <a:pPr marL="285750" marR="0" lvl="0" indent="-285750"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Truck loaded</a:t>
            </a:r>
          </a:p>
          <a:p>
            <a:pPr marL="285750" marR="0" lvl="0" indent="-285750"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Truck fueled</a:t>
            </a:r>
          </a:p>
          <a:p>
            <a:pPr marL="285750" marR="0" lvl="0" indent="-285750"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Driver in truck</a:t>
            </a:r>
          </a:p>
          <a:p>
            <a:pPr marL="285750" marR="0" lvl="0" indent="-285750"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1" name="TextBox 20"/>
          <p:cNvSpPr txBox="1"/>
          <p:nvPr/>
        </p:nvSpPr>
        <p:spPr>
          <a:xfrm>
            <a:off x="4111805" y="2264082"/>
            <a:ext cx="2415995" cy="646331"/>
          </a:xfrm>
          <a:prstGeom prst="rect">
            <a:avLst/>
          </a:prstGeom>
          <a:noFill/>
        </p:spPr>
        <p:txBody>
          <a:bodyPr wrap="square" rtlCol="0">
            <a:spAutoFit/>
          </a:bodyP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Fuel &gt; 0</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Driver is awake</a:t>
            </a:r>
          </a:p>
        </p:txBody>
      </p:sp>
      <p:sp>
        <p:nvSpPr>
          <p:cNvPr id="22" name="TextBox 21"/>
          <p:cNvSpPr txBox="1"/>
          <p:nvPr/>
        </p:nvSpPr>
        <p:spPr>
          <a:xfrm>
            <a:off x="4111805" y="4033990"/>
            <a:ext cx="3175000"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Truck </a:t>
            </a:r>
            <a:r>
              <a:rPr kumimoji="0" lang="en-US" sz="1800" b="0" i="1" u="none" strike="noStrike" kern="1200" cap="none" spc="0" normalizeH="0" baseline="0" noProof="0" dirty="0">
                <a:ln>
                  <a:noFill/>
                </a:ln>
                <a:solidFill>
                  <a:srgbClr val="000000"/>
                </a:solidFill>
                <a:effectLst/>
                <a:uLnTx/>
                <a:uFillTx/>
                <a:latin typeface="Arial" panose="020B0604020202020204"/>
                <a:ea typeface="+mn-ea"/>
                <a:cs typeface="+mn-cs"/>
              </a:rPr>
              <a:t>not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at departure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Goods </a:t>
            </a:r>
            <a:r>
              <a:rPr kumimoji="0" lang="en-US" sz="1800" b="0" i="1" u="none" strike="noStrike" kern="1200" cap="none" spc="0" normalizeH="0" baseline="0" noProof="0" dirty="0">
                <a:ln>
                  <a:noFill/>
                </a:ln>
                <a:solidFill>
                  <a:srgbClr val="000000"/>
                </a:solidFill>
                <a:effectLst/>
                <a:uLnTx/>
                <a:uFillTx/>
                <a:latin typeface="Arial" panose="020B0604020202020204"/>
                <a:ea typeface="+mn-ea"/>
                <a:cs typeface="+mn-cs"/>
              </a:rPr>
              <a:t>not</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at departure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Fuel getting consumed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Driver getting tired</a:t>
            </a:r>
          </a:p>
        </p:txBody>
      </p:sp>
      <p:sp>
        <p:nvSpPr>
          <p:cNvPr id="23" name="TextBox 22"/>
          <p:cNvSpPr txBox="1"/>
          <p:nvPr/>
        </p:nvSpPr>
        <p:spPr>
          <a:xfrm>
            <a:off x="6527800" y="1644438"/>
            <a:ext cx="3175000"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Truck at destination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Goods at destination</a:t>
            </a:r>
          </a:p>
        </p:txBody>
      </p:sp>
      <p:sp>
        <p:nvSpPr>
          <p:cNvPr id="2" name="TextBox 1">
            <a:extLst>
              <a:ext uri="{FF2B5EF4-FFF2-40B4-BE49-F238E27FC236}">
                <a16:creationId xmlns:a16="http://schemas.microsoft.com/office/drawing/2014/main" id="{23D35CAB-473E-DF1F-DB15-A5260662A51A}"/>
              </a:ext>
            </a:extLst>
          </p:cNvPr>
          <p:cNvSpPr txBox="1"/>
          <p:nvPr/>
        </p:nvSpPr>
        <p:spPr>
          <a:xfrm>
            <a:off x="457200" y="5487607"/>
            <a:ext cx="1898016" cy="261610"/>
          </a:xfrm>
          <a:prstGeom prst="rect">
            <a:avLst/>
          </a:prstGeom>
          <a:noFill/>
        </p:spPr>
        <p:txBody>
          <a:bodyPr wrap="square" rtlCol="0">
            <a:spAutoFit/>
          </a:bodyPr>
          <a:lstStyle/>
          <a:p>
            <a:r>
              <a:rPr lang="en-US" sz="1100" dirty="0">
                <a:solidFill>
                  <a:schemeClr val="bg1"/>
                </a:solidFill>
              </a:rPr>
              <a:t>“At start” conditions</a:t>
            </a:r>
          </a:p>
        </p:txBody>
      </p:sp>
      <p:sp>
        <p:nvSpPr>
          <p:cNvPr id="4" name="TextBox 3">
            <a:extLst>
              <a:ext uri="{FF2B5EF4-FFF2-40B4-BE49-F238E27FC236}">
                <a16:creationId xmlns:a16="http://schemas.microsoft.com/office/drawing/2014/main" id="{2F4691D1-FF46-42D0-AE18-A0F27826945E}"/>
              </a:ext>
            </a:extLst>
          </p:cNvPr>
          <p:cNvSpPr txBox="1"/>
          <p:nvPr/>
        </p:nvSpPr>
        <p:spPr>
          <a:xfrm>
            <a:off x="4111805" y="1599802"/>
            <a:ext cx="2415995" cy="261610"/>
          </a:xfrm>
          <a:prstGeom prst="rect">
            <a:avLst/>
          </a:prstGeom>
          <a:noFill/>
        </p:spPr>
        <p:txBody>
          <a:bodyPr wrap="square" rtlCol="0">
            <a:spAutoFit/>
          </a:bodyPr>
          <a:lstStyle/>
          <a:p>
            <a:pPr algn="ctr"/>
            <a:r>
              <a:rPr lang="en-US" sz="1100" dirty="0">
                <a:solidFill>
                  <a:schemeClr val="bg1"/>
                </a:solidFill>
              </a:rPr>
              <a:t>“overall” conditions</a:t>
            </a:r>
          </a:p>
        </p:txBody>
      </p:sp>
      <p:sp>
        <p:nvSpPr>
          <p:cNvPr id="5" name="TextBox 4">
            <a:extLst>
              <a:ext uri="{FF2B5EF4-FFF2-40B4-BE49-F238E27FC236}">
                <a16:creationId xmlns:a16="http://schemas.microsoft.com/office/drawing/2014/main" id="{AD3260C5-B17A-CADD-D76B-F2E2F7202A90}"/>
              </a:ext>
            </a:extLst>
          </p:cNvPr>
          <p:cNvSpPr txBox="1"/>
          <p:nvPr/>
        </p:nvSpPr>
        <p:spPr>
          <a:xfrm>
            <a:off x="457200" y="5808138"/>
            <a:ext cx="2030095" cy="369332"/>
          </a:xfrm>
          <a:prstGeom prst="rect">
            <a:avLst/>
          </a:prstGeom>
          <a:noFill/>
        </p:spPr>
        <p:txBody>
          <a:bodyPr wrap="square" rtlCol="0">
            <a:spAutoFit/>
          </a:bodyPr>
          <a:lstStyle/>
          <a:p>
            <a:r>
              <a:rPr lang="en-US" dirty="0">
                <a:solidFill>
                  <a:schemeClr val="accent6">
                    <a:lumMod val="60000"/>
                    <a:lumOff val="40000"/>
                  </a:schemeClr>
                </a:solidFill>
              </a:rPr>
              <a:t>Authorized-by</a:t>
            </a:r>
          </a:p>
        </p:txBody>
      </p:sp>
      <p:sp>
        <p:nvSpPr>
          <p:cNvPr id="6" name="TextBox 5">
            <a:extLst>
              <a:ext uri="{FF2B5EF4-FFF2-40B4-BE49-F238E27FC236}">
                <a16:creationId xmlns:a16="http://schemas.microsoft.com/office/drawing/2014/main" id="{4C6ED5B7-7B54-71AC-8219-57618FDE4ECE}"/>
              </a:ext>
            </a:extLst>
          </p:cNvPr>
          <p:cNvSpPr txBox="1"/>
          <p:nvPr/>
        </p:nvSpPr>
        <p:spPr>
          <a:xfrm>
            <a:off x="6519725" y="921183"/>
            <a:ext cx="2030095" cy="369332"/>
          </a:xfrm>
          <a:prstGeom prst="rect">
            <a:avLst/>
          </a:prstGeom>
          <a:noFill/>
        </p:spPr>
        <p:txBody>
          <a:bodyPr wrap="square" rtlCol="0">
            <a:spAutoFit/>
          </a:bodyPr>
          <a:lstStyle/>
          <a:p>
            <a:r>
              <a:rPr lang="en-US" dirty="0">
                <a:solidFill>
                  <a:schemeClr val="accent6">
                    <a:lumMod val="60000"/>
                    <a:lumOff val="40000"/>
                  </a:schemeClr>
                </a:solidFill>
              </a:rPr>
              <a:t>Confirmed-by</a:t>
            </a:r>
          </a:p>
        </p:txBody>
      </p:sp>
      <p:sp>
        <p:nvSpPr>
          <p:cNvPr id="7" name="TextBox 6">
            <a:extLst>
              <a:ext uri="{FF2B5EF4-FFF2-40B4-BE49-F238E27FC236}">
                <a16:creationId xmlns:a16="http://schemas.microsoft.com/office/drawing/2014/main" id="{54444392-2670-9A89-F560-BA846101D6F2}"/>
              </a:ext>
            </a:extLst>
          </p:cNvPr>
          <p:cNvSpPr txBox="1"/>
          <p:nvPr/>
        </p:nvSpPr>
        <p:spPr>
          <a:xfrm>
            <a:off x="4111805" y="921183"/>
            <a:ext cx="2407919" cy="369332"/>
          </a:xfrm>
          <a:prstGeom prst="rect">
            <a:avLst/>
          </a:prstGeom>
          <a:noFill/>
        </p:spPr>
        <p:txBody>
          <a:bodyPr wrap="square" rtlCol="0">
            <a:spAutoFit/>
          </a:bodyPr>
          <a:lstStyle/>
          <a:p>
            <a:pPr algn="ctr"/>
            <a:r>
              <a:rPr lang="en-US" dirty="0">
                <a:solidFill>
                  <a:schemeClr val="accent6">
                    <a:lumMod val="60000"/>
                    <a:lumOff val="40000"/>
                  </a:schemeClr>
                </a:solidFill>
              </a:rPr>
              <a:t>Failed-by</a:t>
            </a:r>
          </a:p>
        </p:txBody>
      </p:sp>
    </p:spTree>
    <p:extLst>
      <p:ext uri="{BB962C8B-B14F-4D97-AF65-F5344CB8AC3E}">
        <p14:creationId xmlns:p14="http://schemas.microsoft.com/office/powerpoint/2010/main" val="1580206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5" grpId="0"/>
      <p:bldP spid="6"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4DCE45C-812F-5365-9416-16D2A5230DCD}"/>
              </a:ext>
            </a:extLst>
          </p:cNvPr>
          <p:cNvSpPr>
            <a:spLocks noGrp="1"/>
          </p:cNvSpPr>
          <p:nvPr>
            <p:ph type="title"/>
          </p:nvPr>
        </p:nvSpPr>
        <p:spPr/>
        <p:txBody>
          <a:bodyPr/>
          <a:lstStyle/>
          <a:p>
            <a:r>
              <a:rPr lang="en-US" dirty="0"/>
              <a:t>Demo: Plan execution tools</a:t>
            </a:r>
          </a:p>
        </p:txBody>
      </p:sp>
      <p:pic>
        <p:nvPicPr>
          <p:cNvPr id="13" name="Picture 12" descr="Graphical user interface, text, application, chat or text message&#10;&#10;Description automatically generated">
            <a:extLst>
              <a:ext uri="{FF2B5EF4-FFF2-40B4-BE49-F238E27FC236}">
                <a16:creationId xmlns:a16="http://schemas.microsoft.com/office/drawing/2014/main" id="{DD9FFE82-F3B1-A579-A8FD-D69992E59D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250" y="1690688"/>
            <a:ext cx="6219256" cy="5091112"/>
          </a:xfrm>
          <a:prstGeom prst="rect">
            <a:avLst/>
          </a:prstGeom>
        </p:spPr>
      </p:pic>
    </p:spTree>
    <p:extLst>
      <p:ext uri="{BB962C8B-B14F-4D97-AF65-F5344CB8AC3E}">
        <p14:creationId xmlns:p14="http://schemas.microsoft.com/office/powerpoint/2010/main" val="5936479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DC280DB7-CCE5-5C72-BD94-50C64C5719AE}"/>
              </a:ext>
            </a:extLst>
          </p:cNvPr>
          <p:cNvSpPr/>
          <p:nvPr/>
        </p:nvSpPr>
        <p:spPr>
          <a:xfrm>
            <a:off x="6918960" y="1310640"/>
            <a:ext cx="2153920" cy="2875280"/>
          </a:xfrm>
          <a:custGeom>
            <a:avLst/>
            <a:gdLst>
              <a:gd name="connsiteX0" fmla="*/ 2153920 w 2303623"/>
              <a:gd name="connsiteY0" fmla="*/ 6048 h 2881328"/>
              <a:gd name="connsiteX1" fmla="*/ 10160 w 2303623"/>
              <a:gd name="connsiteY1" fmla="*/ 1601168 h 2881328"/>
              <a:gd name="connsiteX2" fmla="*/ 0 w 2303623"/>
              <a:gd name="connsiteY2" fmla="*/ 2881328 h 2881328"/>
              <a:gd name="connsiteX3" fmla="*/ 2123440 w 2303623"/>
              <a:gd name="connsiteY3" fmla="*/ 2200608 h 2881328"/>
              <a:gd name="connsiteX4" fmla="*/ 2153920 w 2303623"/>
              <a:gd name="connsiteY4" fmla="*/ 6048 h 2881328"/>
              <a:gd name="connsiteX0" fmla="*/ 2153920 w 2303623"/>
              <a:gd name="connsiteY0" fmla="*/ 6048 h 2881328"/>
              <a:gd name="connsiteX1" fmla="*/ 10160 w 2303623"/>
              <a:gd name="connsiteY1" fmla="*/ 1601168 h 2881328"/>
              <a:gd name="connsiteX2" fmla="*/ 0 w 2303623"/>
              <a:gd name="connsiteY2" fmla="*/ 2881328 h 2881328"/>
              <a:gd name="connsiteX3" fmla="*/ 2123440 w 2303623"/>
              <a:gd name="connsiteY3" fmla="*/ 2200608 h 2881328"/>
              <a:gd name="connsiteX4" fmla="*/ 2153920 w 2303623"/>
              <a:gd name="connsiteY4" fmla="*/ 6048 h 2881328"/>
              <a:gd name="connsiteX0" fmla="*/ 2153920 w 2153920"/>
              <a:gd name="connsiteY0" fmla="*/ 6048 h 2881328"/>
              <a:gd name="connsiteX1" fmla="*/ 10160 w 2153920"/>
              <a:gd name="connsiteY1" fmla="*/ 1601168 h 2881328"/>
              <a:gd name="connsiteX2" fmla="*/ 0 w 2153920"/>
              <a:gd name="connsiteY2" fmla="*/ 2881328 h 2881328"/>
              <a:gd name="connsiteX3" fmla="*/ 2123440 w 2153920"/>
              <a:gd name="connsiteY3" fmla="*/ 2200608 h 2881328"/>
              <a:gd name="connsiteX4" fmla="*/ 2153920 w 2153920"/>
              <a:gd name="connsiteY4" fmla="*/ 6048 h 2881328"/>
              <a:gd name="connsiteX0" fmla="*/ 2153920 w 2153920"/>
              <a:gd name="connsiteY0" fmla="*/ 0 h 2875280"/>
              <a:gd name="connsiteX1" fmla="*/ 10160 w 2153920"/>
              <a:gd name="connsiteY1" fmla="*/ 1595120 h 2875280"/>
              <a:gd name="connsiteX2" fmla="*/ 0 w 2153920"/>
              <a:gd name="connsiteY2" fmla="*/ 2875280 h 2875280"/>
              <a:gd name="connsiteX3" fmla="*/ 2123440 w 2153920"/>
              <a:gd name="connsiteY3" fmla="*/ 2194560 h 2875280"/>
              <a:gd name="connsiteX4" fmla="*/ 2153920 w 2153920"/>
              <a:gd name="connsiteY4" fmla="*/ 0 h 287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3920" h="2875280">
                <a:moveTo>
                  <a:pt x="2153920" y="0"/>
                </a:moveTo>
                <a:cubicBezTo>
                  <a:pt x="1700107" y="397933"/>
                  <a:pt x="724747" y="1063413"/>
                  <a:pt x="10160" y="1595120"/>
                </a:cubicBezTo>
                <a:cubicBezTo>
                  <a:pt x="6773" y="2021840"/>
                  <a:pt x="3387" y="2448560"/>
                  <a:pt x="0" y="2875280"/>
                </a:cubicBezTo>
                <a:lnTo>
                  <a:pt x="2123440" y="2194560"/>
                </a:lnTo>
                <a:cubicBezTo>
                  <a:pt x="2126827" y="1466427"/>
                  <a:pt x="2120053" y="374227"/>
                  <a:pt x="2153920" y="0"/>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DAC40BC6-7F91-F2F2-EE56-0DE4357E3BE5}"/>
              </a:ext>
            </a:extLst>
          </p:cNvPr>
          <p:cNvSpPr/>
          <p:nvPr/>
        </p:nvSpPr>
        <p:spPr>
          <a:xfrm>
            <a:off x="6918960" y="3962400"/>
            <a:ext cx="2143760" cy="2214880"/>
          </a:xfrm>
          <a:custGeom>
            <a:avLst/>
            <a:gdLst>
              <a:gd name="connsiteX0" fmla="*/ 0 w 2143760"/>
              <a:gd name="connsiteY0" fmla="*/ 335280 h 2214880"/>
              <a:gd name="connsiteX1" fmla="*/ 2133600 w 2143760"/>
              <a:gd name="connsiteY1" fmla="*/ 0 h 2214880"/>
              <a:gd name="connsiteX2" fmla="*/ 2143760 w 2143760"/>
              <a:gd name="connsiteY2" fmla="*/ 2214880 h 2214880"/>
              <a:gd name="connsiteX3" fmla="*/ 0 w 2143760"/>
              <a:gd name="connsiteY3" fmla="*/ 1574800 h 2214880"/>
              <a:gd name="connsiteX4" fmla="*/ 0 w 2143760"/>
              <a:gd name="connsiteY4" fmla="*/ 335280 h 221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760" h="2214880">
                <a:moveTo>
                  <a:pt x="0" y="335280"/>
                </a:moveTo>
                <a:lnTo>
                  <a:pt x="2133600" y="0"/>
                </a:lnTo>
                <a:cubicBezTo>
                  <a:pt x="2136987" y="738293"/>
                  <a:pt x="2140373" y="1476587"/>
                  <a:pt x="2143760" y="2214880"/>
                </a:cubicBezTo>
                <a:lnTo>
                  <a:pt x="0" y="1574800"/>
                </a:lnTo>
                <a:lnTo>
                  <a:pt x="0" y="33528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One Plan to Rule Them All</a:t>
            </a:r>
          </a:p>
        </p:txBody>
      </p:sp>
      <p:sp>
        <p:nvSpPr>
          <p:cNvPr id="3" name="Content Placeholder 2"/>
          <p:cNvSpPr>
            <a:spLocks noGrp="1"/>
          </p:cNvSpPr>
          <p:nvPr>
            <p:ph idx="1"/>
          </p:nvPr>
        </p:nvSpPr>
        <p:spPr>
          <a:xfrm>
            <a:off x="838200" y="1825625"/>
            <a:ext cx="8153400" cy="4351338"/>
          </a:xfrm>
        </p:spPr>
        <p:txBody>
          <a:bodyPr/>
          <a:lstStyle/>
          <a:p>
            <a:r>
              <a:rPr lang="en-US" dirty="0"/>
              <a:t>The challenge of multiple rigs with different interfaces is approached via </a:t>
            </a:r>
            <a:r>
              <a:rPr lang="en-US" i="1" dirty="0"/>
              <a:t>rig adaptors</a:t>
            </a:r>
          </a:p>
          <a:p>
            <a:endParaRPr lang="en-US" i="1" dirty="0"/>
          </a:p>
          <a:p>
            <a:endParaRPr lang="en-US" dirty="0"/>
          </a:p>
        </p:txBody>
      </p:sp>
      <p:grpSp>
        <p:nvGrpSpPr>
          <p:cNvPr id="8" name="Group 7"/>
          <p:cNvGrpSpPr/>
          <p:nvPr/>
        </p:nvGrpSpPr>
        <p:grpSpPr>
          <a:xfrm>
            <a:off x="4791807" y="4064519"/>
            <a:ext cx="2039815" cy="1452796"/>
            <a:chOff x="4791807" y="4461733"/>
            <a:chExt cx="2039815" cy="1452796"/>
          </a:xfrm>
        </p:grpSpPr>
        <p:sp>
          <p:nvSpPr>
            <p:cNvPr id="5" name="Rectangle 4"/>
            <p:cNvSpPr/>
            <p:nvPr/>
          </p:nvSpPr>
          <p:spPr>
            <a:xfrm>
              <a:off x="4791807" y="4635249"/>
              <a:ext cx="2039815" cy="127928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a:p>
              <a:pPr algn="ctr"/>
              <a:r>
                <a:rPr lang="en-US" dirty="0"/>
                <a:t>Actuator Control </a:t>
              </a:r>
            </a:p>
            <a:p>
              <a:pPr algn="ctr"/>
              <a:r>
                <a:rPr lang="en-US" dirty="0"/>
                <a:t>Layer</a:t>
              </a:r>
            </a:p>
          </p:txBody>
        </p:sp>
        <p:sp>
          <p:nvSpPr>
            <p:cNvPr id="7" name="Oval 6"/>
            <p:cNvSpPr/>
            <p:nvPr/>
          </p:nvSpPr>
          <p:spPr>
            <a:xfrm>
              <a:off x="5497389" y="4461733"/>
              <a:ext cx="694593" cy="6613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p:cNvSpPr/>
          <p:nvPr/>
        </p:nvSpPr>
        <p:spPr>
          <a:xfrm>
            <a:off x="4791808" y="2901462"/>
            <a:ext cx="2039815" cy="1279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Command Interface</a:t>
            </a:r>
          </a:p>
          <a:p>
            <a:pPr algn="ctr"/>
            <a:r>
              <a:rPr lang="en-US" dirty="0"/>
              <a:t>Abstraction</a:t>
            </a:r>
          </a:p>
        </p:txBody>
      </p:sp>
      <p:sp>
        <p:nvSpPr>
          <p:cNvPr id="6" name="Oval 5"/>
          <p:cNvSpPr/>
          <p:nvPr/>
        </p:nvSpPr>
        <p:spPr>
          <a:xfrm>
            <a:off x="5530361" y="4064519"/>
            <a:ext cx="628650" cy="62663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086600" y="4693009"/>
            <a:ext cx="1223412" cy="369332"/>
          </a:xfrm>
          <a:prstGeom prst="rect">
            <a:avLst/>
          </a:prstGeom>
          <a:noFill/>
        </p:spPr>
        <p:txBody>
          <a:bodyPr wrap="none" rtlCol="0">
            <a:spAutoFit/>
          </a:bodyPr>
          <a:lstStyle/>
          <a:p>
            <a:r>
              <a:rPr lang="en-US" dirty="0"/>
              <a:t>Rig specific</a:t>
            </a:r>
          </a:p>
        </p:txBody>
      </p:sp>
      <p:sp>
        <p:nvSpPr>
          <p:cNvPr id="10" name="TextBox 9"/>
          <p:cNvSpPr txBox="1"/>
          <p:nvPr/>
        </p:nvSpPr>
        <p:spPr>
          <a:xfrm>
            <a:off x="7086600" y="3323492"/>
            <a:ext cx="914033" cy="369332"/>
          </a:xfrm>
          <a:prstGeom prst="rect">
            <a:avLst/>
          </a:prstGeom>
          <a:noFill/>
        </p:spPr>
        <p:txBody>
          <a:bodyPr wrap="none" rtlCol="0">
            <a:spAutoFit/>
          </a:bodyPr>
          <a:lstStyle/>
          <a:p>
            <a:r>
              <a:rPr lang="en-US" dirty="0"/>
              <a:t>Generic</a:t>
            </a:r>
          </a:p>
        </p:txBody>
      </p:sp>
      <p:sp>
        <p:nvSpPr>
          <p:cNvPr id="11" name="Isosceles Triangle 10"/>
          <p:cNvSpPr/>
          <p:nvPr/>
        </p:nvSpPr>
        <p:spPr>
          <a:xfrm>
            <a:off x="4690695" y="3792868"/>
            <a:ext cx="648431" cy="690196"/>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Isosceles Triangle 11"/>
          <p:cNvSpPr/>
          <p:nvPr/>
        </p:nvSpPr>
        <p:spPr>
          <a:xfrm>
            <a:off x="4939079" y="3900828"/>
            <a:ext cx="648431" cy="690196"/>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Isosceles Triangle 12"/>
          <p:cNvSpPr/>
          <p:nvPr/>
        </p:nvSpPr>
        <p:spPr>
          <a:xfrm>
            <a:off x="5239115" y="3735575"/>
            <a:ext cx="648431" cy="690196"/>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Isosceles Triangle 13"/>
          <p:cNvSpPr/>
          <p:nvPr/>
        </p:nvSpPr>
        <p:spPr>
          <a:xfrm>
            <a:off x="5600700" y="3655366"/>
            <a:ext cx="648431" cy="690196"/>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Isosceles Triangle 14"/>
          <p:cNvSpPr/>
          <p:nvPr/>
        </p:nvSpPr>
        <p:spPr>
          <a:xfrm>
            <a:off x="5938105" y="3785734"/>
            <a:ext cx="648431" cy="690196"/>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Isosceles Triangle 15"/>
          <p:cNvSpPr/>
          <p:nvPr/>
        </p:nvSpPr>
        <p:spPr>
          <a:xfrm>
            <a:off x="6331561" y="3835644"/>
            <a:ext cx="648431" cy="690196"/>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TextBox 16"/>
          <p:cNvSpPr txBox="1"/>
          <p:nvPr/>
        </p:nvSpPr>
        <p:spPr>
          <a:xfrm>
            <a:off x="1138970" y="4001294"/>
            <a:ext cx="3435230" cy="646331"/>
          </a:xfrm>
          <a:prstGeom prst="rect">
            <a:avLst/>
          </a:prstGeom>
          <a:noFill/>
        </p:spPr>
        <p:txBody>
          <a:bodyPr wrap="square" rtlCol="0">
            <a:spAutoFit/>
          </a:bodyPr>
          <a:lstStyle/>
          <a:p>
            <a:r>
              <a:rPr lang="en-US" dirty="0" err="1"/>
              <a:t>Behaviour</a:t>
            </a:r>
            <a:r>
              <a:rPr lang="en-US" dirty="0"/>
              <a:t> Trees manage low level coordination</a:t>
            </a:r>
          </a:p>
        </p:txBody>
      </p:sp>
      <p:sp>
        <p:nvSpPr>
          <p:cNvPr id="18" name="Rectangle 17">
            <a:extLst>
              <a:ext uri="{FF2B5EF4-FFF2-40B4-BE49-F238E27FC236}">
                <a16:creationId xmlns:a16="http://schemas.microsoft.com/office/drawing/2014/main" id="{8BBAF6CF-E40A-F19A-748A-98C88F2A7ADB}"/>
              </a:ext>
            </a:extLst>
          </p:cNvPr>
          <p:cNvSpPr/>
          <p:nvPr/>
        </p:nvSpPr>
        <p:spPr>
          <a:xfrm>
            <a:off x="9200544" y="5271340"/>
            <a:ext cx="2194560" cy="87931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Actuators</a:t>
            </a:r>
          </a:p>
        </p:txBody>
      </p:sp>
      <p:sp>
        <p:nvSpPr>
          <p:cNvPr id="19" name="Down Arrow Callout 5">
            <a:extLst>
              <a:ext uri="{FF2B5EF4-FFF2-40B4-BE49-F238E27FC236}">
                <a16:creationId xmlns:a16="http://schemas.microsoft.com/office/drawing/2014/main" id="{57B807DE-9557-1117-C043-07F533057ACE}"/>
              </a:ext>
            </a:extLst>
          </p:cNvPr>
          <p:cNvSpPr/>
          <p:nvPr/>
        </p:nvSpPr>
        <p:spPr>
          <a:xfrm>
            <a:off x="9200544" y="1238278"/>
            <a:ext cx="2194560" cy="1344354"/>
          </a:xfrm>
          <a:prstGeom prst="downArrowCallou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Planner</a:t>
            </a:r>
          </a:p>
        </p:txBody>
      </p:sp>
      <p:sp>
        <p:nvSpPr>
          <p:cNvPr id="20" name="Down Arrow Callout 6">
            <a:extLst>
              <a:ext uri="{FF2B5EF4-FFF2-40B4-BE49-F238E27FC236}">
                <a16:creationId xmlns:a16="http://schemas.microsoft.com/office/drawing/2014/main" id="{2813724E-8081-4841-8688-B6EDE203C195}"/>
              </a:ext>
            </a:extLst>
          </p:cNvPr>
          <p:cNvSpPr/>
          <p:nvPr/>
        </p:nvSpPr>
        <p:spPr>
          <a:xfrm>
            <a:off x="9200544" y="2582632"/>
            <a:ext cx="2194560" cy="1344354"/>
          </a:xfrm>
          <a:prstGeom prst="downArrowCallou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Dispatcher</a:t>
            </a:r>
          </a:p>
        </p:txBody>
      </p:sp>
      <p:sp>
        <p:nvSpPr>
          <p:cNvPr id="21" name="Down Arrow Callout 7">
            <a:extLst>
              <a:ext uri="{FF2B5EF4-FFF2-40B4-BE49-F238E27FC236}">
                <a16:creationId xmlns:a16="http://schemas.microsoft.com/office/drawing/2014/main" id="{2C2578EA-3F16-CFE0-7F53-27155CCE05BF}"/>
              </a:ext>
            </a:extLst>
          </p:cNvPr>
          <p:cNvSpPr/>
          <p:nvPr/>
        </p:nvSpPr>
        <p:spPr>
          <a:xfrm>
            <a:off x="9200544" y="3926986"/>
            <a:ext cx="2194560" cy="1344354"/>
          </a:xfrm>
          <a:prstGeom prst="downArrowCallou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Controllers</a:t>
            </a:r>
          </a:p>
        </p:txBody>
      </p:sp>
    </p:spTree>
    <p:extLst>
      <p:ext uri="{BB962C8B-B14F-4D97-AF65-F5344CB8AC3E}">
        <p14:creationId xmlns:p14="http://schemas.microsoft.com/office/powerpoint/2010/main" val="166115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5ABCA-927E-7EBB-C04A-801FC9A411F0}"/>
              </a:ext>
            </a:extLst>
          </p:cNvPr>
          <p:cNvSpPr>
            <a:spLocks noGrp="1"/>
          </p:cNvSpPr>
          <p:nvPr>
            <p:ph type="title"/>
          </p:nvPr>
        </p:nvSpPr>
        <p:spPr/>
        <p:txBody>
          <a:bodyPr/>
          <a:lstStyle/>
          <a:p>
            <a:r>
              <a:rPr lang="en-US" dirty="0"/>
              <a:t>Demo: Behavior Trees</a:t>
            </a:r>
          </a:p>
        </p:txBody>
      </p:sp>
      <p:sp>
        <p:nvSpPr>
          <p:cNvPr id="4" name="TextBox 3">
            <a:extLst>
              <a:ext uri="{FF2B5EF4-FFF2-40B4-BE49-F238E27FC236}">
                <a16:creationId xmlns:a16="http://schemas.microsoft.com/office/drawing/2014/main" id="{FD84196F-97A8-5814-4C52-40E5B7253E47}"/>
              </a:ext>
            </a:extLst>
          </p:cNvPr>
          <p:cNvSpPr txBox="1"/>
          <p:nvPr/>
        </p:nvSpPr>
        <p:spPr>
          <a:xfrm>
            <a:off x="436880" y="6169709"/>
            <a:ext cx="9804400" cy="369332"/>
          </a:xfrm>
          <a:prstGeom prst="rect">
            <a:avLst/>
          </a:prstGeom>
          <a:noFill/>
        </p:spPr>
        <p:txBody>
          <a:bodyPr wrap="square">
            <a:spAutoFit/>
          </a:bodyPr>
          <a:lstStyle/>
          <a:p>
            <a:r>
              <a:rPr lang="en-US" dirty="0">
                <a:hlinkClick r:id="rId2"/>
              </a:rPr>
              <a:t>https://marketplace.visualstudio.com/items?itemName=jan-dolejsi.btree</a:t>
            </a:r>
            <a:r>
              <a:rPr lang="en-US" dirty="0"/>
              <a:t> </a:t>
            </a:r>
          </a:p>
        </p:txBody>
      </p:sp>
      <p:sp>
        <p:nvSpPr>
          <p:cNvPr id="7" name="Content Placeholder 6">
            <a:extLst>
              <a:ext uri="{FF2B5EF4-FFF2-40B4-BE49-F238E27FC236}">
                <a16:creationId xmlns:a16="http://schemas.microsoft.com/office/drawing/2014/main" id="{55F5690E-A6E8-D8A2-0862-478305F317FF}"/>
              </a:ext>
            </a:extLst>
          </p:cNvPr>
          <p:cNvSpPr>
            <a:spLocks noGrp="1"/>
          </p:cNvSpPr>
          <p:nvPr>
            <p:ph idx="1"/>
          </p:nvPr>
        </p:nvSpPr>
        <p:spPr/>
        <p:txBody>
          <a:bodyPr/>
          <a:lstStyle/>
          <a:p>
            <a:endParaRPr lang="en-US"/>
          </a:p>
        </p:txBody>
      </p:sp>
      <p:pic>
        <p:nvPicPr>
          <p:cNvPr id="1026" name="Picture 2" descr="Tree visualization and state changes">
            <a:extLst>
              <a:ext uri="{FF2B5EF4-FFF2-40B4-BE49-F238E27FC236}">
                <a16:creationId xmlns:a16="http://schemas.microsoft.com/office/drawing/2014/main" id="{9334DAA5-EC24-22E7-FCC3-386D64B07C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8403" y="1626284"/>
            <a:ext cx="9286875" cy="454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798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EFFF1-95B2-3BFF-11F4-087B037CF225}"/>
              </a:ext>
            </a:extLst>
          </p:cNvPr>
          <p:cNvSpPr>
            <a:spLocks noGrp="1"/>
          </p:cNvSpPr>
          <p:nvPr>
            <p:ph type="title"/>
          </p:nvPr>
        </p:nvSpPr>
        <p:spPr/>
        <p:txBody>
          <a:bodyPr/>
          <a:lstStyle/>
          <a:p>
            <a:r>
              <a:rPr lang="cs-CZ" dirty="0"/>
              <a:t>Why AI</a:t>
            </a:r>
            <a:r>
              <a:rPr lang="en-US" dirty="0"/>
              <a:t>?</a:t>
            </a:r>
            <a:r>
              <a:rPr lang="cs-CZ" dirty="0"/>
              <a:t> </a:t>
            </a:r>
            <a:r>
              <a:rPr lang="en-US" dirty="0"/>
              <a:t>W</a:t>
            </a:r>
            <a:r>
              <a:rPr lang="cs-CZ" dirty="0"/>
              <a:t>hy Planning</a:t>
            </a:r>
            <a:r>
              <a:rPr lang="en-US" dirty="0"/>
              <a:t>?</a:t>
            </a:r>
          </a:p>
        </p:txBody>
      </p:sp>
      <p:sp>
        <p:nvSpPr>
          <p:cNvPr id="3" name="Content Placeholder 2">
            <a:extLst>
              <a:ext uri="{FF2B5EF4-FFF2-40B4-BE49-F238E27FC236}">
                <a16:creationId xmlns:a16="http://schemas.microsoft.com/office/drawing/2014/main" id="{7C5D43FC-B2F3-E35F-E4DD-A9577BF4ABE9}"/>
              </a:ext>
            </a:extLst>
          </p:cNvPr>
          <p:cNvSpPr>
            <a:spLocks noGrp="1"/>
          </p:cNvSpPr>
          <p:nvPr>
            <p:ph idx="1"/>
          </p:nvPr>
        </p:nvSpPr>
        <p:spPr/>
        <p:txBody>
          <a:bodyPr>
            <a:normAutofit lnSpcReduction="10000"/>
          </a:bodyPr>
          <a:lstStyle/>
          <a:p>
            <a:pPr marL="0" indent="0">
              <a:buNone/>
            </a:pPr>
            <a:r>
              <a:rPr lang="en-US" dirty="0"/>
              <a:t>Most companies talk about:</a:t>
            </a:r>
          </a:p>
          <a:p>
            <a:r>
              <a:rPr lang="en-US" dirty="0"/>
              <a:t>“Digital Transformation”, “Service Delivery”, “Reliability”, “Safety first”</a:t>
            </a:r>
          </a:p>
          <a:p>
            <a:endParaRPr lang="en-US" dirty="0"/>
          </a:p>
          <a:p>
            <a:pPr marL="0" indent="0">
              <a:buNone/>
            </a:pPr>
            <a:r>
              <a:rPr lang="en-US" dirty="0"/>
              <a:t>What do they mean (and measure):</a:t>
            </a:r>
          </a:p>
          <a:p>
            <a:r>
              <a:rPr lang="en-US" dirty="0"/>
              <a:t>Improve operational reliability</a:t>
            </a:r>
          </a:p>
          <a:p>
            <a:r>
              <a:rPr lang="en-US" dirty="0"/>
              <a:t>Decrease non-productive time</a:t>
            </a:r>
          </a:p>
          <a:p>
            <a:r>
              <a:rPr lang="en-US" dirty="0"/>
              <a:t>Increase asset utilization</a:t>
            </a:r>
          </a:p>
          <a:p>
            <a:r>
              <a:rPr lang="en-US" dirty="0"/>
              <a:t>Improve people productivity</a:t>
            </a:r>
          </a:p>
          <a:p>
            <a:r>
              <a:rPr lang="en-US" dirty="0"/>
              <a:t>Reduce preventable injuries, eradicate fatalities</a:t>
            </a:r>
          </a:p>
        </p:txBody>
      </p:sp>
      <p:sp>
        <p:nvSpPr>
          <p:cNvPr id="4" name="Arrow: Right 3">
            <a:extLst>
              <a:ext uri="{FF2B5EF4-FFF2-40B4-BE49-F238E27FC236}">
                <a16:creationId xmlns:a16="http://schemas.microsoft.com/office/drawing/2014/main" id="{8994C922-3EA4-69CB-38D4-C242EB0736A6}"/>
              </a:ext>
            </a:extLst>
          </p:cNvPr>
          <p:cNvSpPr/>
          <p:nvPr/>
        </p:nvSpPr>
        <p:spPr>
          <a:xfrm>
            <a:off x="7219950" y="3787258"/>
            <a:ext cx="952500" cy="733663"/>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endParaRPr lang="en-US"/>
          </a:p>
        </p:txBody>
      </p:sp>
      <p:sp>
        <p:nvSpPr>
          <p:cNvPr id="5" name="TextBox 4">
            <a:extLst>
              <a:ext uri="{FF2B5EF4-FFF2-40B4-BE49-F238E27FC236}">
                <a16:creationId xmlns:a16="http://schemas.microsoft.com/office/drawing/2014/main" id="{C4E7B6F8-CAD0-5F2B-DD9A-1B30BA32DF7F}"/>
              </a:ext>
            </a:extLst>
          </p:cNvPr>
          <p:cNvSpPr txBox="1"/>
          <p:nvPr/>
        </p:nvSpPr>
        <p:spPr>
          <a:xfrm>
            <a:off x="8569325" y="3244334"/>
            <a:ext cx="2886075"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dirty="0"/>
              <a:t>Automated Decision Making</a:t>
            </a:r>
          </a:p>
        </p:txBody>
      </p:sp>
      <p:sp>
        <p:nvSpPr>
          <p:cNvPr id="6" name="Cross 5">
            <a:extLst>
              <a:ext uri="{FF2B5EF4-FFF2-40B4-BE49-F238E27FC236}">
                <a16:creationId xmlns:a16="http://schemas.microsoft.com/office/drawing/2014/main" id="{F38FA778-E170-8F04-6ED8-E8BB8C21056C}"/>
              </a:ext>
            </a:extLst>
          </p:cNvPr>
          <p:cNvSpPr/>
          <p:nvPr/>
        </p:nvSpPr>
        <p:spPr>
          <a:xfrm>
            <a:off x="9794240" y="3797765"/>
            <a:ext cx="568960" cy="545645"/>
          </a:xfrm>
          <a:prstGeom prst="plus">
            <a:avLst>
              <a:gd name="adj" fmla="val 44553"/>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endParaRPr lang="en-US"/>
          </a:p>
        </p:txBody>
      </p:sp>
      <p:sp>
        <p:nvSpPr>
          <p:cNvPr id="7" name="TextBox 6">
            <a:extLst>
              <a:ext uri="{FF2B5EF4-FFF2-40B4-BE49-F238E27FC236}">
                <a16:creationId xmlns:a16="http://schemas.microsoft.com/office/drawing/2014/main" id="{C241066C-9FDA-849F-E8CF-A02696049063}"/>
              </a:ext>
            </a:extLst>
          </p:cNvPr>
          <p:cNvSpPr txBox="1"/>
          <p:nvPr/>
        </p:nvSpPr>
        <p:spPr>
          <a:xfrm>
            <a:off x="8569325" y="4552909"/>
            <a:ext cx="2886075"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dirty="0"/>
              <a:t>Autonomous Execution</a:t>
            </a:r>
          </a:p>
        </p:txBody>
      </p:sp>
    </p:spTree>
    <p:extLst>
      <p:ext uri="{BB962C8B-B14F-4D97-AF65-F5344CB8AC3E}">
        <p14:creationId xmlns:p14="http://schemas.microsoft.com/office/powerpoint/2010/main" val="311147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AC453-D2BC-4452-BCAE-C94C2F70571E}"/>
              </a:ext>
            </a:extLst>
          </p:cNvPr>
          <p:cNvSpPr>
            <a:spLocks noGrp="1"/>
          </p:cNvSpPr>
          <p:nvPr>
            <p:ph type="title"/>
          </p:nvPr>
        </p:nvSpPr>
        <p:spPr/>
        <p:txBody>
          <a:bodyPr/>
          <a:lstStyle/>
          <a:p>
            <a:r>
              <a:rPr lang="en-US" dirty="0"/>
              <a:t>Progress on Automation</a:t>
            </a:r>
            <a:endParaRPr lang="en-GB" dirty="0"/>
          </a:p>
        </p:txBody>
      </p:sp>
      <p:sp>
        <p:nvSpPr>
          <p:cNvPr id="3" name="Content Placeholder 2">
            <a:extLst>
              <a:ext uri="{FF2B5EF4-FFF2-40B4-BE49-F238E27FC236}">
                <a16:creationId xmlns:a16="http://schemas.microsoft.com/office/drawing/2014/main" id="{F32B60F9-A2A0-4ECB-AE94-BC6D85AC2B1F}"/>
              </a:ext>
            </a:extLst>
          </p:cNvPr>
          <p:cNvSpPr>
            <a:spLocks noGrp="1"/>
          </p:cNvSpPr>
          <p:nvPr>
            <p:ph idx="1"/>
          </p:nvPr>
        </p:nvSpPr>
        <p:spPr/>
        <p:txBody>
          <a:bodyPr/>
          <a:lstStyle/>
          <a:p>
            <a:r>
              <a:rPr lang="en-US" dirty="0"/>
              <a:t>Plan-based control of the drilling process:</a:t>
            </a:r>
          </a:p>
          <a:p>
            <a:pPr lvl="1"/>
            <a:r>
              <a:rPr lang="en-US" dirty="0"/>
              <a:t>SLB successfully field tested a plan-based drilling system in 2016</a:t>
            </a:r>
          </a:p>
          <a:p>
            <a:pPr lvl="1"/>
            <a:r>
              <a:rPr lang="en-US" dirty="0"/>
              <a:t>Since then, multiple field tests have hardened the automated drilling function and the system is now in production use</a:t>
            </a:r>
          </a:p>
          <a:p>
            <a:endParaRPr lang="en-GB" dirty="0"/>
          </a:p>
        </p:txBody>
      </p:sp>
      <p:pic>
        <p:nvPicPr>
          <p:cNvPr id="4" name="Picture 3">
            <a:extLst>
              <a:ext uri="{FF2B5EF4-FFF2-40B4-BE49-F238E27FC236}">
                <a16:creationId xmlns:a16="http://schemas.microsoft.com/office/drawing/2014/main" id="{6B16D828-6E9A-4B60-9C44-6895EC5B83F8}"/>
              </a:ext>
            </a:extLst>
          </p:cNvPr>
          <p:cNvPicPr>
            <a:picLocks noChangeAspect="1"/>
          </p:cNvPicPr>
          <p:nvPr/>
        </p:nvPicPr>
        <p:blipFill rotWithShape="1">
          <a:blip r:embed="rId2">
            <a:extLst>
              <a:ext uri="{28A0092B-C50C-407E-A947-70E740481C1C}">
                <a14:useLocalDpi xmlns:a14="http://schemas.microsoft.com/office/drawing/2010/main" val="0"/>
              </a:ext>
            </a:extLst>
          </a:blip>
          <a:srcRect t="9552" r="66311"/>
          <a:stretch/>
        </p:blipFill>
        <p:spPr>
          <a:xfrm>
            <a:off x="5365493" y="3403244"/>
            <a:ext cx="5622466" cy="3277474"/>
          </a:xfrm>
          <a:prstGeom prst="rect">
            <a:avLst/>
          </a:prstGeom>
        </p:spPr>
      </p:pic>
      <p:sp>
        <p:nvSpPr>
          <p:cNvPr id="5" name="TextBox 4"/>
          <p:cNvSpPr txBox="1"/>
          <p:nvPr/>
        </p:nvSpPr>
        <p:spPr>
          <a:xfrm>
            <a:off x="2066731" y="4718815"/>
            <a:ext cx="3433666" cy="646331"/>
          </a:xfrm>
          <a:prstGeom prst="rect">
            <a:avLst/>
          </a:prstGeom>
          <a:noFill/>
        </p:spPr>
        <p:txBody>
          <a:bodyPr wrap="square" rtlCol="0">
            <a:spAutoFit/>
          </a:bodyPr>
          <a:lstStyle/>
          <a:p>
            <a:r>
              <a:rPr lang="en-US" dirty="0"/>
              <a:t>Driller releases control to the autonomous system</a:t>
            </a:r>
          </a:p>
        </p:txBody>
      </p:sp>
    </p:spTree>
    <p:extLst>
      <p:ext uri="{BB962C8B-B14F-4D97-AF65-F5344CB8AC3E}">
        <p14:creationId xmlns:p14="http://schemas.microsoft.com/office/powerpoint/2010/main" val="296042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Progress on Automation</a:t>
            </a:r>
          </a:p>
        </p:txBody>
      </p:sp>
      <p:sp>
        <p:nvSpPr>
          <p:cNvPr id="3" name="Content Placeholder 2"/>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6B16D828-6E9A-4B60-9C44-6895EC5B83F8}"/>
              </a:ext>
            </a:extLst>
          </p:cNvPr>
          <p:cNvPicPr>
            <a:picLocks noChangeAspect="1"/>
          </p:cNvPicPr>
          <p:nvPr/>
        </p:nvPicPr>
        <p:blipFill rotWithShape="1">
          <a:blip r:embed="rId2">
            <a:extLst>
              <a:ext uri="{28A0092B-C50C-407E-A947-70E740481C1C}">
                <a14:useLocalDpi xmlns:a14="http://schemas.microsoft.com/office/drawing/2010/main" val="0"/>
              </a:ext>
            </a:extLst>
          </a:blip>
          <a:srcRect l="33689" t="9338" r="33101"/>
          <a:stretch/>
        </p:blipFill>
        <p:spPr>
          <a:xfrm>
            <a:off x="4012163" y="1932669"/>
            <a:ext cx="6587859" cy="3904861"/>
          </a:xfrm>
          <a:prstGeom prst="rect">
            <a:avLst/>
          </a:prstGeom>
        </p:spPr>
      </p:pic>
      <p:sp>
        <p:nvSpPr>
          <p:cNvPr id="5" name="TextBox 4"/>
          <p:cNvSpPr txBox="1"/>
          <p:nvPr/>
        </p:nvSpPr>
        <p:spPr>
          <a:xfrm>
            <a:off x="1576874" y="3781696"/>
            <a:ext cx="2318658" cy="369332"/>
          </a:xfrm>
          <a:prstGeom prst="rect">
            <a:avLst/>
          </a:prstGeom>
          <a:noFill/>
        </p:spPr>
        <p:txBody>
          <a:bodyPr wrap="square" rtlCol="0">
            <a:spAutoFit/>
          </a:bodyPr>
          <a:lstStyle/>
          <a:p>
            <a:r>
              <a:rPr lang="en-US" dirty="0"/>
              <a:t>Driller sets a goal</a:t>
            </a:r>
          </a:p>
        </p:txBody>
      </p:sp>
    </p:spTree>
    <p:extLst>
      <p:ext uri="{BB962C8B-B14F-4D97-AF65-F5344CB8AC3E}">
        <p14:creationId xmlns:p14="http://schemas.microsoft.com/office/powerpoint/2010/main" val="10194660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Progress on Automation</a:t>
            </a:r>
          </a:p>
        </p:txBody>
      </p:sp>
      <p:sp>
        <p:nvSpPr>
          <p:cNvPr id="5" name="TextBox 4"/>
          <p:cNvSpPr txBox="1"/>
          <p:nvPr/>
        </p:nvSpPr>
        <p:spPr>
          <a:xfrm>
            <a:off x="8106455" y="1616148"/>
            <a:ext cx="4282751" cy="646331"/>
          </a:xfrm>
          <a:prstGeom prst="rect">
            <a:avLst/>
          </a:prstGeom>
          <a:noFill/>
        </p:spPr>
        <p:txBody>
          <a:bodyPr wrap="square" rtlCol="0">
            <a:spAutoFit/>
          </a:bodyPr>
          <a:lstStyle/>
          <a:p>
            <a:r>
              <a:rPr lang="en-US" dirty="0"/>
              <a:t>Plan is constructed from current state and begins automatic dispatch to execution</a:t>
            </a:r>
          </a:p>
        </p:txBody>
      </p:sp>
      <p:sp>
        <p:nvSpPr>
          <p:cNvPr id="7" name="AutoShape 2" descr="https://slb001.sharepoint.com/sites/EXT-HebronAutomation/SharedPrivate/Automation/Hebron/Deliverables/Automation%20and%20Orchestration%20Screenshots/WCS-Driller/14.4%20Automation%20Optimize%20ROP.JPG?csf=1&amp;e=rSZayB&amp;cid=d36de4a6-fff1-4d36-a2ef-9b4070cd6b1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1" name="Group 10"/>
          <p:cNvGrpSpPr/>
          <p:nvPr/>
        </p:nvGrpSpPr>
        <p:grpSpPr>
          <a:xfrm>
            <a:off x="838200" y="1847873"/>
            <a:ext cx="6304457" cy="3848304"/>
            <a:chOff x="5553754" y="2400911"/>
            <a:chExt cx="6304457" cy="3848304"/>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3754" y="2400911"/>
              <a:ext cx="6304457" cy="3848304"/>
            </a:xfrm>
            <a:prstGeom prst="rect">
              <a:avLst/>
            </a:prstGeom>
          </p:spPr>
        </p:pic>
        <p:sp>
          <p:nvSpPr>
            <p:cNvPr id="10" name="Rectangle 9"/>
            <p:cNvSpPr/>
            <p:nvPr/>
          </p:nvSpPr>
          <p:spPr>
            <a:xfrm>
              <a:off x="11290232" y="2820096"/>
              <a:ext cx="450273" cy="161365"/>
            </a:xfrm>
            <a:prstGeom prst="rect">
              <a:avLst/>
            </a:prstGeom>
            <a:solidFill>
              <a:srgbClr val="2C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13347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Further Applications</a:t>
            </a:r>
          </a:p>
        </p:txBody>
      </p:sp>
      <p:sp>
        <p:nvSpPr>
          <p:cNvPr id="3" name="Content Placeholder 2"/>
          <p:cNvSpPr>
            <a:spLocks noGrp="1"/>
          </p:cNvSpPr>
          <p:nvPr>
            <p:ph idx="1"/>
          </p:nvPr>
        </p:nvSpPr>
        <p:spPr/>
        <p:txBody>
          <a:bodyPr/>
          <a:lstStyle/>
          <a:p>
            <a:r>
              <a:rPr lang="en-US" dirty="0"/>
              <a:t>In addition to drilling automation, the same technology has been used to automate “Wireline logging” – this is the process of using tools in a drilled section of well to survey geology and other features</a:t>
            </a:r>
          </a:p>
          <a:p>
            <a:r>
              <a:rPr lang="en-US" dirty="0"/>
              <a:t>The same planner was also used to automate sand logistics for Schlumberger’s North American stimulation business, </a:t>
            </a:r>
            <a:r>
              <a:rPr lang="en-US" dirty="0" err="1"/>
              <a:t>OneStim</a:t>
            </a:r>
            <a:r>
              <a:rPr lang="en-US" dirty="0"/>
              <a:t>, before it was sold</a:t>
            </a:r>
          </a:p>
        </p:txBody>
      </p:sp>
    </p:spTree>
    <p:extLst>
      <p:ext uri="{BB962C8B-B14F-4D97-AF65-F5344CB8AC3E}">
        <p14:creationId xmlns:p14="http://schemas.microsoft.com/office/powerpoint/2010/main" val="13270874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Rounded Corners 59">
            <a:extLst>
              <a:ext uri="{FF2B5EF4-FFF2-40B4-BE49-F238E27FC236}">
                <a16:creationId xmlns:a16="http://schemas.microsoft.com/office/drawing/2014/main" id="{D45DB25C-569B-6BCD-E7FA-3CC9748DDC7F}"/>
              </a:ext>
            </a:extLst>
          </p:cNvPr>
          <p:cNvSpPr/>
          <p:nvPr/>
        </p:nvSpPr>
        <p:spPr>
          <a:xfrm>
            <a:off x="6441440" y="1524000"/>
            <a:ext cx="2477673" cy="4441364"/>
          </a:xfrm>
          <a:prstGeom prst="roundRect">
            <a:avLst>
              <a:gd name="adj" fmla="val 5596"/>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dirty="0">
                <a:solidFill>
                  <a:srgbClr val="002060"/>
                </a:solidFill>
              </a:rPr>
              <a:t>Docker container</a:t>
            </a:r>
          </a:p>
          <a:p>
            <a:r>
              <a:rPr lang="en-US" dirty="0">
                <a:solidFill>
                  <a:srgbClr val="002060"/>
                </a:solidFill>
              </a:rPr>
              <a:t>Cloud lambda function</a:t>
            </a:r>
          </a:p>
        </p:txBody>
      </p:sp>
      <p:sp>
        <p:nvSpPr>
          <p:cNvPr id="64" name="Rectangle: Rounded Corners 63">
            <a:extLst>
              <a:ext uri="{FF2B5EF4-FFF2-40B4-BE49-F238E27FC236}">
                <a16:creationId xmlns:a16="http://schemas.microsoft.com/office/drawing/2014/main" id="{2177FA74-D0BE-89C1-8C57-B32D6A216BAD}"/>
              </a:ext>
            </a:extLst>
          </p:cNvPr>
          <p:cNvSpPr/>
          <p:nvPr/>
        </p:nvSpPr>
        <p:spPr>
          <a:xfrm>
            <a:off x="10495280" y="1470509"/>
            <a:ext cx="1620424" cy="4441364"/>
          </a:xfrm>
          <a:prstGeom prst="roundRect">
            <a:avLst>
              <a:gd name="adj" fmla="val 5596"/>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dirty="0">
                <a:solidFill>
                  <a:srgbClr val="002060"/>
                </a:solidFill>
              </a:rPr>
              <a:t>Web service</a:t>
            </a:r>
          </a:p>
        </p:txBody>
      </p:sp>
      <p:sp>
        <p:nvSpPr>
          <p:cNvPr id="9" name="Title 8">
            <a:extLst>
              <a:ext uri="{FF2B5EF4-FFF2-40B4-BE49-F238E27FC236}">
                <a16:creationId xmlns:a16="http://schemas.microsoft.com/office/drawing/2014/main" id="{5FE3CE69-7045-69C5-536D-9E00EE79D18F}"/>
              </a:ext>
            </a:extLst>
          </p:cNvPr>
          <p:cNvSpPr>
            <a:spLocks noGrp="1"/>
          </p:cNvSpPr>
          <p:nvPr>
            <p:ph type="title"/>
          </p:nvPr>
        </p:nvSpPr>
        <p:spPr/>
        <p:txBody>
          <a:bodyPr/>
          <a:lstStyle/>
          <a:p>
            <a:r>
              <a:rPr lang="en-US" dirty="0"/>
              <a:t>Architecture: PDDL in business applications</a:t>
            </a:r>
          </a:p>
        </p:txBody>
      </p:sp>
      <p:sp>
        <p:nvSpPr>
          <p:cNvPr id="11" name="Flowchart: Magnetic Disk 10">
            <a:extLst>
              <a:ext uri="{FF2B5EF4-FFF2-40B4-BE49-F238E27FC236}">
                <a16:creationId xmlns:a16="http://schemas.microsoft.com/office/drawing/2014/main" id="{96A5E2BC-BC77-C8D3-57FE-F5C0ABCB12FC}"/>
              </a:ext>
            </a:extLst>
          </p:cNvPr>
          <p:cNvSpPr/>
          <p:nvPr/>
        </p:nvSpPr>
        <p:spPr>
          <a:xfrm>
            <a:off x="1996441" y="4656626"/>
            <a:ext cx="944880" cy="59799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F3AC09C6-CEFA-C657-7DD2-2645A1679542}"/>
              </a:ext>
            </a:extLst>
          </p:cNvPr>
          <p:cNvSpPr/>
          <p:nvPr/>
        </p:nvSpPr>
        <p:spPr>
          <a:xfrm>
            <a:off x="1447800" y="2930789"/>
            <a:ext cx="2042160" cy="11750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Line-of-business / Engineering application</a:t>
            </a:r>
          </a:p>
        </p:txBody>
      </p:sp>
      <p:sp>
        <p:nvSpPr>
          <p:cNvPr id="13" name="Rectangle: Rounded Corners 12">
            <a:extLst>
              <a:ext uri="{FF2B5EF4-FFF2-40B4-BE49-F238E27FC236}">
                <a16:creationId xmlns:a16="http://schemas.microsoft.com/office/drawing/2014/main" id="{C2AC673E-43B1-B242-6BCB-D0F2CFF6EB3F}"/>
              </a:ext>
            </a:extLst>
          </p:cNvPr>
          <p:cNvSpPr/>
          <p:nvPr/>
        </p:nvSpPr>
        <p:spPr>
          <a:xfrm>
            <a:off x="10594405" y="2784615"/>
            <a:ext cx="1452880" cy="1115650"/>
          </a:xfrm>
          <a:prstGeom prst="roundRect">
            <a:avLst>
              <a:gd name="adj" fmla="val 123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PDDL Planning  service</a:t>
            </a:r>
          </a:p>
        </p:txBody>
      </p:sp>
      <p:sp>
        <p:nvSpPr>
          <p:cNvPr id="16" name="Flowchart: Document 15">
            <a:extLst>
              <a:ext uri="{FF2B5EF4-FFF2-40B4-BE49-F238E27FC236}">
                <a16:creationId xmlns:a16="http://schemas.microsoft.com/office/drawing/2014/main" id="{426D3DAE-FB38-BBE6-E1C4-58146A427333}"/>
              </a:ext>
            </a:extLst>
          </p:cNvPr>
          <p:cNvSpPr/>
          <p:nvPr/>
        </p:nvSpPr>
        <p:spPr>
          <a:xfrm>
            <a:off x="4541520" y="2515206"/>
            <a:ext cx="1168400" cy="831166"/>
          </a:xfrm>
          <a:prstGeom prst="flowChartDocument">
            <a:avLst/>
          </a:prstGeom>
          <a:pattFill prst="trellis">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glow rad="127000">
                    <a:srgbClr val="002060">
                      <a:alpha val="35000"/>
                    </a:srgbClr>
                  </a:glow>
                </a:effectLst>
              </a:rPr>
              <a:t>JSON request</a:t>
            </a:r>
          </a:p>
        </p:txBody>
      </p:sp>
      <p:sp>
        <p:nvSpPr>
          <p:cNvPr id="17" name="Flowchart: Document 16">
            <a:extLst>
              <a:ext uri="{FF2B5EF4-FFF2-40B4-BE49-F238E27FC236}">
                <a16:creationId xmlns:a16="http://schemas.microsoft.com/office/drawing/2014/main" id="{DFD5D2E4-F7D3-0BEA-7B98-C3E948E2446E}"/>
              </a:ext>
            </a:extLst>
          </p:cNvPr>
          <p:cNvSpPr/>
          <p:nvPr/>
        </p:nvSpPr>
        <p:spPr>
          <a:xfrm>
            <a:off x="4541520" y="3541733"/>
            <a:ext cx="1168400" cy="831166"/>
          </a:xfrm>
          <a:prstGeom prst="flowChartDocument">
            <a:avLst/>
          </a:prstGeom>
          <a:pattFill prst="trellis">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glow rad="127000">
                    <a:srgbClr val="002060">
                      <a:alpha val="35000"/>
                    </a:srgbClr>
                  </a:glow>
                </a:effectLst>
              </a:rPr>
              <a:t>JSON</a:t>
            </a:r>
          </a:p>
          <a:p>
            <a:pPr algn="ctr"/>
            <a:r>
              <a:rPr lang="en-US" dirty="0">
                <a:effectLst>
                  <a:glow rad="127000">
                    <a:srgbClr val="002060">
                      <a:alpha val="35000"/>
                    </a:srgbClr>
                  </a:glow>
                </a:effectLst>
              </a:rPr>
              <a:t>response</a:t>
            </a:r>
          </a:p>
        </p:txBody>
      </p:sp>
      <p:sp>
        <p:nvSpPr>
          <p:cNvPr id="20" name="Flowchart: Document 19">
            <a:extLst>
              <a:ext uri="{FF2B5EF4-FFF2-40B4-BE49-F238E27FC236}">
                <a16:creationId xmlns:a16="http://schemas.microsoft.com/office/drawing/2014/main" id="{4617846D-1117-CBDE-8FD8-D54E7663AC2F}"/>
              </a:ext>
            </a:extLst>
          </p:cNvPr>
          <p:cNvSpPr/>
          <p:nvPr/>
        </p:nvSpPr>
        <p:spPr>
          <a:xfrm>
            <a:off x="7614920" y="1690688"/>
            <a:ext cx="1168400" cy="831166"/>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PDDL Domain</a:t>
            </a:r>
          </a:p>
        </p:txBody>
      </p:sp>
      <p:sp>
        <p:nvSpPr>
          <p:cNvPr id="21" name="Flowchart: Document 20">
            <a:extLst>
              <a:ext uri="{FF2B5EF4-FFF2-40B4-BE49-F238E27FC236}">
                <a16:creationId xmlns:a16="http://schemas.microsoft.com/office/drawing/2014/main" id="{360ADC4B-2800-5E4A-AD28-758AB6DF0AB8}"/>
              </a:ext>
            </a:extLst>
          </p:cNvPr>
          <p:cNvSpPr/>
          <p:nvPr/>
        </p:nvSpPr>
        <p:spPr>
          <a:xfrm>
            <a:off x="9164320" y="2271324"/>
            <a:ext cx="1168400" cy="831166"/>
          </a:xfrm>
          <a:prstGeom prst="flowChartDocument">
            <a:avLst/>
          </a:prstGeom>
          <a:pattFill prst="trellis">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glow rad="127000">
                    <a:srgbClr val="002060">
                      <a:alpha val="35000"/>
                    </a:srgbClr>
                  </a:glow>
                </a:effectLst>
              </a:rPr>
              <a:t>PDDL Problem</a:t>
            </a:r>
          </a:p>
        </p:txBody>
      </p:sp>
      <p:sp>
        <p:nvSpPr>
          <p:cNvPr id="22" name="Flowchart: Document 21">
            <a:extLst>
              <a:ext uri="{FF2B5EF4-FFF2-40B4-BE49-F238E27FC236}">
                <a16:creationId xmlns:a16="http://schemas.microsoft.com/office/drawing/2014/main" id="{589A2D84-B5F7-4DDF-6C90-CF38BA0DE8E5}"/>
              </a:ext>
            </a:extLst>
          </p:cNvPr>
          <p:cNvSpPr/>
          <p:nvPr/>
        </p:nvSpPr>
        <p:spPr>
          <a:xfrm>
            <a:off x="7123430" y="4227344"/>
            <a:ext cx="1168400" cy="831166"/>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Jinja2* </a:t>
            </a:r>
            <a:r>
              <a:rPr lang="en-US" dirty="0" err="1"/>
              <a:t>tempalte</a:t>
            </a:r>
            <a:endParaRPr lang="en-US" dirty="0"/>
          </a:p>
        </p:txBody>
      </p:sp>
      <p:sp>
        <p:nvSpPr>
          <p:cNvPr id="23" name="TextBox 22">
            <a:extLst>
              <a:ext uri="{FF2B5EF4-FFF2-40B4-BE49-F238E27FC236}">
                <a16:creationId xmlns:a16="http://schemas.microsoft.com/office/drawing/2014/main" id="{2533BB5C-8FA0-FF4F-1281-85D2CDC3F0C5}"/>
              </a:ext>
            </a:extLst>
          </p:cNvPr>
          <p:cNvSpPr txBox="1"/>
          <p:nvPr/>
        </p:nvSpPr>
        <p:spPr>
          <a:xfrm>
            <a:off x="6441440" y="6009226"/>
            <a:ext cx="2214068" cy="261610"/>
          </a:xfrm>
          <a:prstGeom prst="rect">
            <a:avLst/>
          </a:prstGeom>
          <a:noFill/>
        </p:spPr>
        <p:txBody>
          <a:bodyPr wrap="none" rtlCol="0">
            <a:spAutoFit/>
          </a:bodyPr>
          <a:lstStyle/>
          <a:p>
            <a:r>
              <a:rPr lang="en-US" sz="1100" dirty="0">
                <a:solidFill>
                  <a:schemeClr val="bg1">
                    <a:lumMod val="65000"/>
                  </a:schemeClr>
                </a:solidFill>
              </a:rPr>
              <a:t>* Or any other templating language</a:t>
            </a:r>
          </a:p>
        </p:txBody>
      </p:sp>
      <p:sp>
        <p:nvSpPr>
          <p:cNvPr id="24" name="Rectangle: Rounded Corners 23">
            <a:extLst>
              <a:ext uri="{FF2B5EF4-FFF2-40B4-BE49-F238E27FC236}">
                <a16:creationId xmlns:a16="http://schemas.microsoft.com/office/drawing/2014/main" id="{F27A76C5-FAD4-A86C-7ADF-5E95F763C01A}"/>
              </a:ext>
            </a:extLst>
          </p:cNvPr>
          <p:cNvSpPr/>
          <p:nvPr/>
        </p:nvSpPr>
        <p:spPr>
          <a:xfrm>
            <a:off x="6736080" y="2788547"/>
            <a:ext cx="1930400" cy="11156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Web service</a:t>
            </a:r>
          </a:p>
          <a:p>
            <a:pPr algn="ctr"/>
            <a:r>
              <a:rPr lang="en-US" dirty="0"/>
              <a:t>Jinja2 templating</a:t>
            </a:r>
          </a:p>
        </p:txBody>
      </p:sp>
      <p:pic>
        <p:nvPicPr>
          <p:cNvPr id="26" name="Graphic 25" descr="User with solid fill">
            <a:extLst>
              <a:ext uri="{FF2B5EF4-FFF2-40B4-BE49-F238E27FC236}">
                <a16:creationId xmlns:a16="http://schemas.microsoft.com/office/drawing/2014/main" id="{98EFDCED-C625-3AAB-133D-42B091457EE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3680" y="2853327"/>
            <a:ext cx="914400" cy="914400"/>
          </a:xfrm>
          <a:prstGeom prst="rect">
            <a:avLst/>
          </a:prstGeom>
        </p:spPr>
      </p:pic>
      <p:sp>
        <p:nvSpPr>
          <p:cNvPr id="27" name="Flowchart: Document 26">
            <a:extLst>
              <a:ext uri="{FF2B5EF4-FFF2-40B4-BE49-F238E27FC236}">
                <a16:creationId xmlns:a16="http://schemas.microsoft.com/office/drawing/2014/main" id="{4E720F59-D50C-05E8-3BFA-8CECD2195C18}"/>
              </a:ext>
            </a:extLst>
          </p:cNvPr>
          <p:cNvSpPr/>
          <p:nvPr/>
        </p:nvSpPr>
        <p:spPr>
          <a:xfrm>
            <a:off x="4541520" y="5965364"/>
            <a:ext cx="1168400" cy="728974"/>
          </a:xfrm>
          <a:prstGeom prst="flowChartDocument">
            <a:avLst/>
          </a:prstGeom>
          <a:pattFill prst="trellis">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glow rad="127000">
                    <a:srgbClr val="002060">
                      <a:alpha val="35000"/>
                    </a:srgbClr>
                  </a:glow>
                </a:effectLst>
              </a:rPr>
              <a:t>Transient file</a:t>
            </a:r>
          </a:p>
        </p:txBody>
      </p:sp>
      <p:cxnSp>
        <p:nvCxnSpPr>
          <p:cNvPr id="29" name="Connector: Curved 28">
            <a:extLst>
              <a:ext uri="{FF2B5EF4-FFF2-40B4-BE49-F238E27FC236}">
                <a16:creationId xmlns:a16="http://schemas.microsoft.com/office/drawing/2014/main" id="{B8F1FCB7-39A2-B20B-33CE-4C6E517C6B4F}"/>
              </a:ext>
            </a:extLst>
          </p:cNvPr>
          <p:cNvCxnSpPr>
            <a:stCxn id="12" idx="3"/>
            <a:endCxn id="16" idx="1"/>
          </p:cNvCxnSpPr>
          <p:nvPr/>
        </p:nvCxnSpPr>
        <p:spPr>
          <a:xfrm flipV="1">
            <a:off x="3489960" y="2930789"/>
            <a:ext cx="1051560" cy="587509"/>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Connector: Curved 30">
            <a:extLst>
              <a:ext uri="{FF2B5EF4-FFF2-40B4-BE49-F238E27FC236}">
                <a16:creationId xmlns:a16="http://schemas.microsoft.com/office/drawing/2014/main" id="{7B4079A5-EBFD-3851-7EC7-8FE008E5C10E}"/>
              </a:ext>
            </a:extLst>
          </p:cNvPr>
          <p:cNvCxnSpPr>
            <a:stCxn id="16" idx="3"/>
            <a:endCxn id="24" idx="1"/>
          </p:cNvCxnSpPr>
          <p:nvPr/>
        </p:nvCxnSpPr>
        <p:spPr>
          <a:xfrm>
            <a:off x="5709920" y="2930789"/>
            <a:ext cx="1026160" cy="415583"/>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Flowchart: Document 31">
            <a:extLst>
              <a:ext uri="{FF2B5EF4-FFF2-40B4-BE49-F238E27FC236}">
                <a16:creationId xmlns:a16="http://schemas.microsoft.com/office/drawing/2014/main" id="{C4DE2F7E-83F0-B4CC-F9B2-9067F22F9B41}"/>
              </a:ext>
            </a:extLst>
          </p:cNvPr>
          <p:cNvSpPr/>
          <p:nvPr/>
        </p:nvSpPr>
        <p:spPr>
          <a:xfrm>
            <a:off x="9172559" y="3755510"/>
            <a:ext cx="1168400" cy="831166"/>
          </a:xfrm>
          <a:prstGeom prst="flowChartDocument">
            <a:avLst/>
          </a:prstGeom>
          <a:pattFill prst="trellis">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glow rad="127000">
                    <a:srgbClr val="002060">
                      <a:alpha val="35000"/>
                    </a:srgbClr>
                  </a:glow>
                </a:effectLst>
              </a:rPr>
              <a:t>Plan</a:t>
            </a:r>
          </a:p>
        </p:txBody>
      </p:sp>
      <p:cxnSp>
        <p:nvCxnSpPr>
          <p:cNvPr id="34" name="Connector: Curved 33">
            <a:extLst>
              <a:ext uri="{FF2B5EF4-FFF2-40B4-BE49-F238E27FC236}">
                <a16:creationId xmlns:a16="http://schemas.microsoft.com/office/drawing/2014/main" id="{6BFCF8EF-5035-3042-DD08-D8A3DA8B7123}"/>
              </a:ext>
            </a:extLst>
          </p:cNvPr>
          <p:cNvCxnSpPr>
            <a:stCxn id="17" idx="1"/>
            <a:endCxn id="12" idx="3"/>
          </p:cNvCxnSpPr>
          <p:nvPr/>
        </p:nvCxnSpPr>
        <p:spPr>
          <a:xfrm rot="10800000">
            <a:off x="3489960" y="3518298"/>
            <a:ext cx="1051560" cy="439018"/>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Connector: Curved 35">
            <a:extLst>
              <a:ext uri="{FF2B5EF4-FFF2-40B4-BE49-F238E27FC236}">
                <a16:creationId xmlns:a16="http://schemas.microsoft.com/office/drawing/2014/main" id="{DACF6F44-D5C5-982E-6B68-83714D1207C8}"/>
              </a:ext>
            </a:extLst>
          </p:cNvPr>
          <p:cNvCxnSpPr>
            <a:cxnSpLocks/>
            <a:stCxn id="11" idx="1"/>
            <a:endCxn id="12" idx="2"/>
          </p:cNvCxnSpPr>
          <p:nvPr/>
        </p:nvCxnSpPr>
        <p:spPr>
          <a:xfrm rot="16200000" flipV="1">
            <a:off x="2193472" y="4381216"/>
            <a:ext cx="550819" cy="1"/>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Connector: Curved 37">
            <a:extLst>
              <a:ext uri="{FF2B5EF4-FFF2-40B4-BE49-F238E27FC236}">
                <a16:creationId xmlns:a16="http://schemas.microsoft.com/office/drawing/2014/main" id="{89FD2D02-BAD9-9449-6533-85F5B38ECDF7}"/>
              </a:ext>
            </a:extLst>
          </p:cNvPr>
          <p:cNvCxnSpPr>
            <a:stCxn id="24" idx="1"/>
            <a:endCxn id="17" idx="3"/>
          </p:cNvCxnSpPr>
          <p:nvPr/>
        </p:nvCxnSpPr>
        <p:spPr>
          <a:xfrm rot="10800000" flipV="1">
            <a:off x="5709920" y="3346372"/>
            <a:ext cx="1026160" cy="610944"/>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Connector: Curved 39">
            <a:extLst>
              <a:ext uri="{FF2B5EF4-FFF2-40B4-BE49-F238E27FC236}">
                <a16:creationId xmlns:a16="http://schemas.microsoft.com/office/drawing/2014/main" id="{DBD39A4D-E7C4-CB3D-38DF-0386E61B692F}"/>
              </a:ext>
            </a:extLst>
          </p:cNvPr>
          <p:cNvCxnSpPr>
            <a:cxnSpLocks/>
            <a:stCxn id="24" idx="0"/>
            <a:endCxn id="20" idx="2"/>
          </p:cNvCxnSpPr>
          <p:nvPr/>
        </p:nvCxnSpPr>
        <p:spPr>
          <a:xfrm rot="5400000" flipH="1" flipV="1">
            <a:off x="7789379" y="2378806"/>
            <a:ext cx="321642" cy="497840"/>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Connector: Curved 41">
            <a:extLst>
              <a:ext uri="{FF2B5EF4-FFF2-40B4-BE49-F238E27FC236}">
                <a16:creationId xmlns:a16="http://schemas.microsoft.com/office/drawing/2014/main" id="{0E3B40E8-03EE-A1CF-93D2-5D9148FF151B}"/>
              </a:ext>
            </a:extLst>
          </p:cNvPr>
          <p:cNvCxnSpPr>
            <a:stCxn id="22" idx="0"/>
            <a:endCxn id="24" idx="2"/>
          </p:cNvCxnSpPr>
          <p:nvPr/>
        </p:nvCxnSpPr>
        <p:spPr>
          <a:xfrm rot="16200000" flipV="1">
            <a:off x="7542882" y="4062596"/>
            <a:ext cx="323147" cy="635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Connector: Curved 45">
            <a:extLst>
              <a:ext uri="{FF2B5EF4-FFF2-40B4-BE49-F238E27FC236}">
                <a16:creationId xmlns:a16="http://schemas.microsoft.com/office/drawing/2014/main" id="{E212A01D-89B9-E960-AD5C-15CFB514F5EC}"/>
              </a:ext>
            </a:extLst>
          </p:cNvPr>
          <p:cNvCxnSpPr>
            <a:stCxn id="24" idx="3"/>
            <a:endCxn id="21" idx="1"/>
          </p:cNvCxnSpPr>
          <p:nvPr/>
        </p:nvCxnSpPr>
        <p:spPr>
          <a:xfrm flipV="1">
            <a:off x="8666480" y="2686907"/>
            <a:ext cx="497840" cy="659465"/>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Connector: Curved 47">
            <a:extLst>
              <a:ext uri="{FF2B5EF4-FFF2-40B4-BE49-F238E27FC236}">
                <a16:creationId xmlns:a16="http://schemas.microsoft.com/office/drawing/2014/main" id="{85BA094D-87AE-271D-D54F-3C442BDB549D}"/>
              </a:ext>
            </a:extLst>
          </p:cNvPr>
          <p:cNvCxnSpPr>
            <a:cxnSpLocks/>
            <a:stCxn id="21" idx="3"/>
            <a:endCxn id="13" idx="0"/>
          </p:cNvCxnSpPr>
          <p:nvPr/>
        </p:nvCxnSpPr>
        <p:spPr>
          <a:xfrm>
            <a:off x="10332720" y="2686907"/>
            <a:ext cx="988125" cy="97708"/>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Connector: Curved 49">
            <a:extLst>
              <a:ext uri="{FF2B5EF4-FFF2-40B4-BE49-F238E27FC236}">
                <a16:creationId xmlns:a16="http://schemas.microsoft.com/office/drawing/2014/main" id="{74AAA6CD-9B68-4DD6-9E40-D2133E5A99A6}"/>
              </a:ext>
            </a:extLst>
          </p:cNvPr>
          <p:cNvCxnSpPr>
            <a:cxnSpLocks/>
            <a:stCxn id="13" idx="2"/>
            <a:endCxn id="32" idx="3"/>
          </p:cNvCxnSpPr>
          <p:nvPr/>
        </p:nvCxnSpPr>
        <p:spPr>
          <a:xfrm rot="5400000">
            <a:off x="10695488" y="3545736"/>
            <a:ext cx="270828" cy="979886"/>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Connector: Curved 51">
            <a:extLst>
              <a:ext uri="{FF2B5EF4-FFF2-40B4-BE49-F238E27FC236}">
                <a16:creationId xmlns:a16="http://schemas.microsoft.com/office/drawing/2014/main" id="{60422F53-DFF3-2956-44F0-65CB481371B8}"/>
              </a:ext>
            </a:extLst>
          </p:cNvPr>
          <p:cNvCxnSpPr>
            <a:stCxn id="32" idx="1"/>
            <a:endCxn id="24" idx="3"/>
          </p:cNvCxnSpPr>
          <p:nvPr/>
        </p:nvCxnSpPr>
        <p:spPr>
          <a:xfrm rot="10800000">
            <a:off x="8666481" y="3346373"/>
            <a:ext cx="506079" cy="824721"/>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Connector: Curved 54">
            <a:extLst>
              <a:ext uri="{FF2B5EF4-FFF2-40B4-BE49-F238E27FC236}">
                <a16:creationId xmlns:a16="http://schemas.microsoft.com/office/drawing/2014/main" id="{04B31084-03AB-3405-FE5B-4A9AB490C0DC}"/>
              </a:ext>
            </a:extLst>
          </p:cNvPr>
          <p:cNvCxnSpPr>
            <a:cxnSpLocks/>
            <a:stCxn id="20" idx="3"/>
            <a:endCxn id="13" idx="0"/>
          </p:cNvCxnSpPr>
          <p:nvPr/>
        </p:nvCxnSpPr>
        <p:spPr>
          <a:xfrm>
            <a:off x="8783320" y="2106271"/>
            <a:ext cx="2537525" cy="678344"/>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21584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D07A3-4F91-5305-5EE6-384F384C7E6F}"/>
              </a:ext>
            </a:extLst>
          </p:cNvPr>
          <p:cNvSpPr>
            <a:spLocks noGrp="1"/>
          </p:cNvSpPr>
          <p:nvPr>
            <p:ph type="title"/>
          </p:nvPr>
        </p:nvSpPr>
        <p:spPr/>
        <p:txBody>
          <a:bodyPr/>
          <a:lstStyle/>
          <a:p>
            <a:r>
              <a:rPr lang="en-US" dirty="0"/>
              <a:t>Demo: Declarative template-based PDDL problem generation</a:t>
            </a:r>
          </a:p>
        </p:txBody>
      </p:sp>
      <p:pic>
        <p:nvPicPr>
          <p:cNvPr id="5" name="Content Placeholder 4">
            <a:extLst>
              <a:ext uri="{FF2B5EF4-FFF2-40B4-BE49-F238E27FC236}">
                <a16:creationId xmlns:a16="http://schemas.microsoft.com/office/drawing/2014/main" id="{227B73DC-617E-345C-3B6E-C7E6E2216358}"/>
              </a:ext>
            </a:extLst>
          </p:cNvPr>
          <p:cNvPicPr>
            <a:picLocks noGrp="1" noChangeAspect="1"/>
          </p:cNvPicPr>
          <p:nvPr>
            <p:ph idx="1"/>
          </p:nvPr>
        </p:nvPicPr>
        <p:blipFill>
          <a:blip r:embed="rId3"/>
          <a:stretch>
            <a:fillRect/>
          </a:stretch>
        </p:blipFill>
        <p:spPr>
          <a:xfrm>
            <a:off x="2079380" y="1825625"/>
            <a:ext cx="8033239" cy="4351338"/>
          </a:xfrm>
        </p:spPr>
      </p:pic>
      <p:sp>
        <p:nvSpPr>
          <p:cNvPr id="3" name="TextBox 2">
            <a:extLst>
              <a:ext uri="{FF2B5EF4-FFF2-40B4-BE49-F238E27FC236}">
                <a16:creationId xmlns:a16="http://schemas.microsoft.com/office/drawing/2014/main" id="{37E4B992-6F94-0BF0-20E0-E5C9E444171A}"/>
              </a:ext>
            </a:extLst>
          </p:cNvPr>
          <p:cNvSpPr txBox="1"/>
          <p:nvPr/>
        </p:nvSpPr>
        <p:spPr>
          <a:xfrm>
            <a:off x="596558" y="6277431"/>
            <a:ext cx="3744643" cy="430887"/>
          </a:xfrm>
          <a:prstGeom prst="rect">
            <a:avLst/>
          </a:prstGeom>
          <a:noFill/>
        </p:spPr>
        <p:txBody>
          <a:bodyPr wrap="square">
            <a:spAutoFit/>
          </a:bodyPr>
          <a:lstStyle/>
          <a:p>
            <a:r>
              <a:rPr lang="en-US" sz="1100" dirty="0">
                <a:hlinkClick r:id="rId4"/>
              </a:rPr>
              <a:t>https://www.youtube.com/watch?v=Uh5Idw0b-N8&amp;list=PL1Q0jeuU6XppflOPFx1qQVuWbXTcjxevU&amp;index=6</a:t>
            </a:r>
            <a:r>
              <a:rPr lang="en-US" sz="1100" dirty="0"/>
              <a:t> </a:t>
            </a:r>
          </a:p>
        </p:txBody>
      </p:sp>
      <p:pic>
        <p:nvPicPr>
          <p:cNvPr id="4" name="Graphic 3">
            <a:extLst>
              <a:ext uri="{FF2B5EF4-FFF2-40B4-BE49-F238E27FC236}">
                <a16:creationId xmlns:a16="http://schemas.microsoft.com/office/drawing/2014/main" id="{C59F0D62-B036-84BA-40F3-7790E98E85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0019" y="6329851"/>
            <a:ext cx="456539" cy="321004"/>
          </a:xfrm>
          <a:prstGeom prst="rect">
            <a:avLst/>
          </a:prstGeom>
        </p:spPr>
      </p:pic>
    </p:spTree>
    <p:extLst>
      <p:ext uri="{BB962C8B-B14F-4D97-AF65-F5344CB8AC3E}">
        <p14:creationId xmlns:p14="http://schemas.microsoft.com/office/powerpoint/2010/main" val="41098227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Planning and Optimisation</a:t>
            </a:r>
          </a:p>
        </p:txBody>
      </p:sp>
      <p:sp>
        <p:nvSpPr>
          <p:cNvPr id="3" name="Content Placeholder 2"/>
          <p:cNvSpPr>
            <a:spLocks noGrp="1"/>
          </p:cNvSpPr>
          <p:nvPr>
            <p:ph idx="1"/>
          </p:nvPr>
        </p:nvSpPr>
        <p:spPr/>
        <p:txBody>
          <a:bodyPr/>
          <a:lstStyle/>
          <a:p>
            <a:r>
              <a:rPr lang="en-GB" dirty="0"/>
              <a:t>An optimisation problem is solved using an iterative scheme in which steps are one of three types</a:t>
            </a:r>
          </a:p>
        </p:txBody>
      </p:sp>
      <p:grpSp>
        <p:nvGrpSpPr>
          <p:cNvPr id="13" name="Group 12"/>
          <p:cNvGrpSpPr/>
          <p:nvPr/>
        </p:nvGrpSpPr>
        <p:grpSpPr>
          <a:xfrm>
            <a:off x="3344530" y="2591374"/>
            <a:ext cx="4873448" cy="2245239"/>
            <a:chOff x="2960498" y="2700434"/>
            <a:chExt cx="6051826" cy="2559116"/>
          </a:xfrm>
        </p:grpSpPr>
        <p:pic>
          <p:nvPicPr>
            <p:cNvPr id="4" name="Picture 2" descr="http://www.metaseo.com/wp-content/uploads/2010/12/search-300x3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0498" y="2700434"/>
              <a:ext cx="2232248" cy="22322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2746" y="3132482"/>
              <a:ext cx="1800200"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068108" y="3018010"/>
              <a:ext cx="1944216"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421546" y="4890218"/>
              <a:ext cx="865750" cy="369332"/>
            </a:xfrm>
            <a:prstGeom prst="rect">
              <a:avLst/>
            </a:prstGeom>
            <a:noFill/>
          </p:spPr>
          <p:txBody>
            <a:bodyPr wrap="none" rtlCol="0">
              <a:spAutoFit/>
            </a:bodyPr>
            <a:lstStyle/>
            <a:p>
              <a:r>
                <a:rPr lang="en-GB" dirty="0"/>
                <a:t>Search </a:t>
              </a:r>
            </a:p>
          </p:txBody>
        </p:sp>
        <p:sp>
          <p:nvSpPr>
            <p:cNvPr id="8" name="TextBox 7"/>
            <p:cNvSpPr txBox="1"/>
            <p:nvPr/>
          </p:nvSpPr>
          <p:spPr>
            <a:xfrm>
              <a:off x="5781254" y="4890218"/>
              <a:ext cx="623184" cy="369332"/>
            </a:xfrm>
            <a:prstGeom prst="rect">
              <a:avLst/>
            </a:prstGeom>
            <a:noFill/>
          </p:spPr>
          <p:txBody>
            <a:bodyPr wrap="none" rtlCol="0">
              <a:spAutoFit/>
            </a:bodyPr>
            <a:lstStyle/>
            <a:p>
              <a:r>
                <a:rPr lang="en-GB" dirty="0"/>
                <a:t>Infer</a:t>
              </a:r>
            </a:p>
          </p:txBody>
        </p:sp>
        <p:sp>
          <p:nvSpPr>
            <p:cNvPr id="9" name="TextBox 8"/>
            <p:cNvSpPr txBox="1"/>
            <p:nvPr/>
          </p:nvSpPr>
          <p:spPr>
            <a:xfrm>
              <a:off x="7785035" y="4890218"/>
              <a:ext cx="681853" cy="369332"/>
            </a:xfrm>
            <a:prstGeom prst="rect">
              <a:avLst/>
            </a:prstGeom>
            <a:noFill/>
          </p:spPr>
          <p:txBody>
            <a:bodyPr wrap="none" rtlCol="0">
              <a:spAutoFit/>
            </a:bodyPr>
            <a:lstStyle/>
            <a:p>
              <a:r>
                <a:rPr lang="en-GB" dirty="0"/>
                <a:t>Relax</a:t>
              </a:r>
            </a:p>
          </p:txBody>
        </p:sp>
      </p:grpSp>
      <p:sp>
        <p:nvSpPr>
          <p:cNvPr id="10" name="TextBox 9"/>
          <p:cNvSpPr txBox="1"/>
          <p:nvPr/>
        </p:nvSpPr>
        <p:spPr>
          <a:xfrm>
            <a:off x="2645748" y="6340177"/>
            <a:ext cx="6271012" cy="307777"/>
          </a:xfrm>
          <a:prstGeom prst="rect">
            <a:avLst/>
          </a:prstGeom>
          <a:noFill/>
        </p:spPr>
        <p:txBody>
          <a:bodyPr wrap="none" rtlCol="0">
            <a:spAutoFit/>
          </a:bodyPr>
          <a:lstStyle/>
          <a:p>
            <a:r>
              <a:rPr lang="en-GB" sz="1400" dirty="0" err="1"/>
              <a:t>Prof.</a:t>
            </a:r>
            <a:r>
              <a:rPr lang="en-GB" sz="1400" dirty="0"/>
              <a:t> John Hooker at CMU has developed this framework over the past two decades</a:t>
            </a:r>
          </a:p>
        </p:txBody>
      </p:sp>
      <p:sp>
        <p:nvSpPr>
          <p:cNvPr id="11" name="TextBox 10"/>
          <p:cNvSpPr txBox="1"/>
          <p:nvPr/>
        </p:nvSpPr>
        <p:spPr>
          <a:xfrm>
            <a:off x="716572" y="4893175"/>
            <a:ext cx="4322145" cy="369332"/>
          </a:xfrm>
          <a:prstGeom prst="rect">
            <a:avLst/>
          </a:prstGeom>
          <a:noFill/>
        </p:spPr>
        <p:txBody>
          <a:bodyPr wrap="none" rtlCol="0">
            <a:spAutoFit/>
          </a:bodyPr>
          <a:lstStyle/>
          <a:p>
            <a:r>
              <a:rPr lang="en-US" b="1" dirty="0"/>
              <a:t>Search</a:t>
            </a:r>
            <a:r>
              <a:rPr lang="en-US" dirty="0"/>
              <a:t>: Add a new constraint </a:t>
            </a:r>
            <a:r>
              <a:rPr lang="en-US" b="1" dirty="0"/>
              <a:t>or</a:t>
            </a:r>
            <a:r>
              <a:rPr lang="en-US" dirty="0"/>
              <a:t> its negation</a:t>
            </a:r>
          </a:p>
        </p:txBody>
      </p:sp>
      <p:sp>
        <p:nvSpPr>
          <p:cNvPr id="12" name="TextBox 11"/>
          <p:cNvSpPr txBox="1"/>
          <p:nvPr/>
        </p:nvSpPr>
        <p:spPr>
          <a:xfrm>
            <a:off x="2645748" y="5309013"/>
            <a:ext cx="6149056" cy="369332"/>
          </a:xfrm>
          <a:prstGeom prst="rect">
            <a:avLst/>
          </a:prstGeom>
          <a:noFill/>
        </p:spPr>
        <p:txBody>
          <a:bodyPr wrap="none" rtlCol="0">
            <a:spAutoFit/>
          </a:bodyPr>
          <a:lstStyle/>
          <a:p>
            <a:r>
              <a:rPr lang="en-US" b="1" dirty="0"/>
              <a:t>Infer</a:t>
            </a:r>
            <a:r>
              <a:rPr lang="en-US" dirty="0"/>
              <a:t>: Add a constraint that is </a:t>
            </a:r>
            <a:r>
              <a:rPr lang="en-US" i="1" dirty="0"/>
              <a:t>implied</a:t>
            </a:r>
            <a:r>
              <a:rPr lang="en-US" dirty="0"/>
              <a:t> by the existing constraints</a:t>
            </a:r>
            <a:endParaRPr lang="en-US" b="1" dirty="0"/>
          </a:p>
        </p:txBody>
      </p:sp>
      <p:sp>
        <p:nvSpPr>
          <p:cNvPr id="14" name="TextBox 13"/>
          <p:cNvSpPr txBox="1"/>
          <p:nvPr/>
        </p:nvSpPr>
        <p:spPr>
          <a:xfrm>
            <a:off x="4119196" y="5703961"/>
            <a:ext cx="7655750" cy="369332"/>
          </a:xfrm>
          <a:prstGeom prst="rect">
            <a:avLst/>
          </a:prstGeom>
          <a:noFill/>
        </p:spPr>
        <p:txBody>
          <a:bodyPr wrap="none" rtlCol="0">
            <a:spAutoFit/>
          </a:bodyPr>
          <a:lstStyle/>
          <a:p>
            <a:r>
              <a:rPr lang="en-US" b="1" dirty="0"/>
              <a:t>Relax</a:t>
            </a:r>
            <a:r>
              <a:rPr lang="en-US" dirty="0"/>
              <a:t>: Remove constraints, solve simpler problem, then use this to guide search</a:t>
            </a:r>
            <a:endParaRPr lang="en-US" b="1" dirty="0"/>
          </a:p>
        </p:txBody>
      </p:sp>
    </p:spTree>
    <p:extLst>
      <p:ext uri="{BB962C8B-B14F-4D97-AF65-F5344CB8AC3E}">
        <p14:creationId xmlns:p14="http://schemas.microsoft.com/office/powerpoint/2010/main" val="359799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5B17B-4F0B-139F-5754-0B972166982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200A12B-F8FE-3498-9CD2-E74F9AF8173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2C1DFF8-C6AC-17AE-F464-2FC9A578C851}"/>
              </a:ext>
            </a:extLst>
          </p:cNvPr>
          <p:cNvPicPr>
            <a:picLocks noChangeAspect="1"/>
          </p:cNvPicPr>
          <p:nvPr/>
        </p:nvPicPr>
        <p:blipFill>
          <a:blip r:embed="rId2"/>
          <a:stretch>
            <a:fillRect/>
          </a:stretch>
        </p:blipFill>
        <p:spPr>
          <a:xfrm>
            <a:off x="0" y="115406"/>
            <a:ext cx="12192000" cy="6627187"/>
          </a:xfrm>
          <a:prstGeom prst="rect">
            <a:avLst/>
          </a:prstGeom>
        </p:spPr>
      </p:pic>
    </p:spTree>
    <p:extLst>
      <p:ext uri="{BB962C8B-B14F-4D97-AF65-F5344CB8AC3E}">
        <p14:creationId xmlns:p14="http://schemas.microsoft.com/office/powerpoint/2010/main" val="36584900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Recent Developments</a:t>
            </a:r>
          </a:p>
        </p:txBody>
      </p:sp>
      <p:sp>
        <p:nvSpPr>
          <p:cNvPr id="3" name="Content Placeholder 2"/>
          <p:cNvSpPr>
            <a:spLocks noGrp="1"/>
          </p:cNvSpPr>
          <p:nvPr>
            <p:ph idx="1"/>
          </p:nvPr>
        </p:nvSpPr>
        <p:spPr/>
        <p:txBody>
          <a:bodyPr>
            <a:normAutofit fontScale="92500" lnSpcReduction="10000"/>
          </a:bodyPr>
          <a:lstStyle/>
          <a:p>
            <a:r>
              <a:rPr lang="en-US" dirty="0"/>
              <a:t>Combined planning and scheduling:</a:t>
            </a:r>
          </a:p>
          <a:p>
            <a:pPr marL="0" indent="0">
              <a:buNone/>
            </a:pPr>
            <a:r>
              <a:rPr lang="en-US" dirty="0"/>
              <a:t>	Use a </a:t>
            </a:r>
            <a:r>
              <a:rPr lang="en-US" i="1" dirty="0"/>
              <a:t>relaxation</a:t>
            </a:r>
            <a:r>
              <a:rPr lang="en-US" dirty="0"/>
              <a:t> of a planning problem to project it onto an embedded 	scheduling problem</a:t>
            </a:r>
          </a:p>
          <a:p>
            <a:pPr marL="0" indent="0">
              <a:buNone/>
            </a:pPr>
            <a:r>
              <a:rPr lang="en-US" dirty="0"/>
              <a:t>	Solve the scheduling problem and then complete a </a:t>
            </a:r>
            <a:r>
              <a:rPr lang="en-US" i="1" dirty="0"/>
              <a:t>relaxed plan </a:t>
            </a:r>
            <a:r>
              <a:rPr lang="en-US" dirty="0"/>
              <a:t>solution for 	the entire planning problem</a:t>
            </a:r>
          </a:p>
          <a:p>
            <a:pPr marL="0" indent="0">
              <a:buNone/>
            </a:pPr>
            <a:r>
              <a:rPr lang="en-US" dirty="0"/>
              <a:t>	Guide search for a finished solution to the planning problem, concluding 	with a solution to the scheduling problem included in a plan</a:t>
            </a:r>
          </a:p>
          <a:p>
            <a:pPr marL="0" indent="0">
              <a:buNone/>
            </a:pPr>
            <a:endParaRPr lang="en-US" dirty="0"/>
          </a:p>
          <a:p>
            <a:pPr marL="0" indent="0">
              <a:buNone/>
            </a:pPr>
            <a:r>
              <a:rPr lang="en-US" dirty="0"/>
              <a:t>The same strategy allows us to tackle Subset Selection problems well, too (</a:t>
            </a:r>
            <a:r>
              <a:rPr lang="en-US" dirty="0" err="1"/>
              <a:t>eg</a:t>
            </a:r>
            <a:r>
              <a:rPr lang="en-US" dirty="0"/>
              <a:t> decide which subset of jobs will give best reward for limited cost and plan for them)</a:t>
            </a:r>
          </a:p>
        </p:txBody>
      </p:sp>
    </p:spTree>
    <p:extLst>
      <p:ext uri="{BB962C8B-B14F-4D97-AF65-F5344CB8AC3E}">
        <p14:creationId xmlns:p14="http://schemas.microsoft.com/office/powerpoint/2010/main" val="34527100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332BA-3100-B983-0D5D-83C281BA74C0}"/>
              </a:ext>
            </a:extLst>
          </p:cNvPr>
          <p:cNvSpPr>
            <a:spLocks noGrp="1"/>
          </p:cNvSpPr>
          <p:nvPr>
            <p:ph type="title"/>
          </p:nvPr>
        </p:nvSpPr>
        <p:spPr/>
        <p:txBody>
          <a:bodyPr/>
          <a:lstStyle/>
          <a:p>
            <a:r>
              <a:rPr lang="en-US" dirty="0"/>
              <a:t>Architecture of a job-resource scheduling app</a:t>
            </a:r>
          </a:p>
        </p:txBody>
      </p:sp>
      <p:grpSp>
        <p:nvGrpSpPr>
          <p:cNvPr id="49" name="Group 48">
            <a:extLst>
              <a:ext uri="{FF2B5EF4-FFF2-40B4-BE49-F238E27FC236}">
                <a16:creationId xmlns:a16="http://schemas.microsoft.com/office/drawing/2014/main" id="{5F9F9169-B8C6-F6B6-E689-EA4C2E17EA5C}"/>
              </a:ext>
            </a:extLst>
          </p:cNvPr>
          <p:cNvGrpSpPr/>
          <p:nvPr/>
        </p:nvGrpSpPr>
        <p:grpSpPr>
          <a:xfrm>
            <a:off x="838200" y="1595944"/>
            <a:ext cx="8747245" cy="4304587"/>
            <a:chOff x="22223581" y="11421878"/>
            <a:chExt cx="8557636" cy="4211279"/>
          </a:xfrm>
        </p:grpSpPr>
        <mc:AlternateContent xmlns:mc="http://schemas.openxmlformats.org/markup-compatibility/2006" xmlns:p14="http://schemas.microsoft.com/office/powerpoint/2010/main">
          <mc:Choice Requires="p14">
            <p:contentPart p14:bwMode="auto" r:id="rId2">
              <p14:nvContentPartPr>
                <p14:cNvPr id="50" name="Ink 49">
                  <a:extLst>
                    <a:ext uri="{FF2B5EF4-FFF2-40B4-BE49-F238E27FC236}">
                      <a16:creationId xmlns:a16="http://schemas.microsoft.com/office/drawing/2014/main" id="{D998F67A-956C-F9D4-6130-1213E4F8B9BA}"/>
                    </a:ext>
                  </a:extLst>
                </p14:cNvPr>
                <p14:cNvContentPartPr/>
                <p14:nvPr/>
              </p14:nvContentPartPr>
              <p14:xfrm>
                <a:off x="29224296" y="15587437"/>
                <a:ext cx="48282" cy="45720"/>
              </p14:xfrm>
            </p:contentPart>
          </mc:Choice>
          <mc:Fallback xmlns="">
            <p:pic>
              <p:nvPicPr>
                <p:cNvPr id="330" name="Ink 329">
                  <a:extLst>
                    <a:ext uri="{FF2B5EF4-FFF2-40B4-BE49-F238E27FC236}">
                      <a16:creationId xmlns:a16="http://schemas.microsoft.com/office/drawing/2014/main" id="{2AA3E377-A4F1-2C51-32F3-FF34A3C7CC9B}"/>
                    </a:ext>
                  </a:extLst>
                </p:cNvPr>
                <p:cNvPicPr/>
                <p:nvPr/>
              </p:nvPicPr>
              <p:blipFill>
                <a:blip r:embed="rId440"/>
                <a:stretch>
                  <a:fillRect/>
                </a:stretch>
              </p:blipFill>
              <p:spPr>
                <a:xfrm>
                  <a:off x="28644912" y="15038797"/>
                  <a:ext cx="1207050" cy="1143000"/>
                </a:xfrm>
                <a:prstGeom prst="rect">
                  <a:avLst/>
                </a:prstGeom>
              </p:spPr>
            </p:pic>
          </mc:Fallback>
        </mc:AlternateContent>
        <p:sp>
          <p:nvSpPr>
            <p:cNvPr id="51" name="Rectangle: Rounded Corners 347">
              <a:extLst>
                <a:ext uri="{FF2B5EF4-FFF2-40B4-BE49-F238E27FC236}">
                  <a16:creationId xmlns:a16="http://schemas.microsoft.com/office/drawing/2014/main" id="{4F1C83FF-A54C-AF1B-0483-C356D20D022A}"/>
                </a:ext>
              </a:extLst>
            </p:cNvPr>
            <p:cNvSpPr/>
            <p:nvPr/>
          </p:nvSpPr>
          <p:spPr>
            <a:xfrm>
              <a:off x="28966075" y="13704277"/>
              <a:ext cx="1815142" cy="1033630"/>
            </a:xfrm>
            <a:prstGeom prst="roundRect">
              <a:avLst>
                <a:gd name="adj" fmla="val 5001"/>
              </a:avLst>
            </a:prstGeom>
            <a:noFill/>
            <a:ln w="44450" cap="flat" cmpd="sng" algn="ctr">
              <a:solidFill>
                <a:srgbClr val="00D2DC"/>
              </a:solidFill>
              <a:prstDash val="solid"/>
              <a:miter lim="800000"/>
            </a:ln>
            <a:effectLst/>
          </p:spPr>
          <p:txBody>
            <a:bodyPr rtlCol="0" anchor="ctr"/>
            <a:lstStyle/>
            <a:p>
              <a:pPr marL="0" marR="0" lvl="0" indent="0" algn="ctr" defTabSz="263336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EFFFF"/>
                </a:solidFill>
                <a:effectLst/>
                <a:uLnTx/>
                <a:uFillTx/>
                <a:latin typeface="SLB Sans Book"/>
                <a:ea typeface="+mn-ea"/>
                <a:cs typeface="+mn-cs"/>
              </a:endParaRPr>
            </a:p>
          </p:txBody>
        </p:sp>
        <p:sp>
          <p:nvSpPr>
            <p:cNvPr id="52" name="Flowchart: Magnetic Disk 337">
              <a:extLst>
                <a:ext uri="{FF2B5EF4-FFF2-40B4-BE49-F238E27FC236}">
                  <a16:creationId xmlns:a16="http://schemas.microsoft.com/office/drawing/2014/main" id="{E59844C4-4E32-B5D1-2A69-BA6BE46B0402}"/>
                </a:ext>
              </a:extLst>
            </p:cNvPr>
            <p:cNvSpPr/>
            <p:nvPr/>
          </p:nvSpPr>
          <p:spPr>
            <a:xfrm>
              <a:off x="26078482" y="14540467"/>
              <a:ext cx="796454" cy="763313"/>
            </a:xfrm>
            <a:prstGeom prst="flowChartMagneticDisk">
              <a:avLst/>
            </a:prstGeom>
            <a:solidFill>
              <a:srgbClr val="0014DB"/>
            </a:solidFill>
            <a:ln w="41275" cap="flat" cmpd="sng" algn="ctr">
              <a:solidFill>
                <a:srgbClr val="FEFFFF"/>
              </a:solidFill>
              <a:prstDash val="solid"/>
              <a:miter lim="800000"/>
            </a:ln>
            <a:effectLst/>
          </p:spPr>
          <p:txBody>
            <a:bodyPr rtlCol="0" anchor="ctr"/>
            <a:lstStyle/>
            <a:p>
              <a:pPr marL="0" marR="0" lvl="0" indent="0" algn="ctr" defTabSz="263336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14DB"/>
                </a:solidFill>
                <a:effectLst/>
                <a:uLnTx/>
                <a:uFillTx/>
                <a:latin typeface="SLB Sans Book"/>
                <a:ea typeface="+mn-ea"/>
                <a:cs typeface="+mn-cs"/>
              </a:endParaRPr>
            </a:p>
          </p:txBody>
        </p:sp>
        <p:sp>
          <p:nvSpPr>
            <p:cNvPr id="53" name="Rectangle: Rounded Corners 339">
              <a:extLst>
                <a:ext uri="{FF2B5EF4-FFF2-40B4-BE49-F238E27FC236}">
                  <a16:creationId xmlns:a16="http://schemas.microsoft.com/office/drawing/2014/main" id="{1D04B86D-9465-A30E-6DA0-1A09D92D9C35}"/>
                </a:ext>
              </a:extLst>
            </p:cNvPr>
            <p:cNvSpPr/>
            <p:nvPr/>
          </p:nvSpPr>
          <p:spPr>
            <a:xfrm>
              <a:off x="25645498" y="12976879"/>
              <a:ext cx="1662422" cy="1033630"/>
            </a:xfrm>
            <a:prstGeom prst="roundRect">
              <a:avLst>
                <a:gd name="adj" fmla="val 5001"/>
              </a:avLst>
            </a:prstGeom>
            <a:solidFill>
              <a:srgbClr val="00D2DC"/>
            </a:solidFill>
            <a:ln w="12700" cap="flat" cmpd="sng" algn="ctr">
              <a:noFill/>
              <a:prstDash val="solid"/>
              <a:miter lim="800000"/>
            </a:ln>
            <a:effectLst/>
          </p:spPr>
          <p:txBody>
            <a:bodyPr bIns="91440" rtlCol="0" anchor="b" anchorCtr="0"/>
            <a:lstStyle/>
            <a:p>
              <a:pPr marL="0" marR="0" lvl="0" indent="0" defTabSz="2633361"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EFFFF"/>
                  </a:solidFill>
                  <a:effectLst/>
                  <a:uLnTx/>
                  <a:uFillTx/>
                  <a:latin typeface="SLB Sans Book"/>
                  <a:ea typeface="+mn-ea"/>
                  <a:cs typeface="+mn-cs"/>
                </a:rPr>
                <a:t>AI </a:t>
              </a:r>
              <a:br>
                <a:rPr kumimoji="0" lang="en-US" sz="1800" b="0" i="0" u="none" strike="noStrike" kern="0" cap="none" spc="0" normalizeH="0" baseline="0" noProof="0" dirty="0">
                  <a:ln>
                    <a:noFill/>
                  </a:ln>
                  <a:solidFill>
                    <a:srgbClr val="FEFFFF"/>
                  </a:solidFill>
                  <a:effectLst/>
                  <a:uLnTx/>
                  <a:uFillTx/>
                  <a:latin typeface="SLB Sans Book"/>
                  <a:ea typeface="+mn-ea"/>
                  <a:cs typeface="+mn-cs"/>
                </a:rPr>
              </a:br>
              <a:r>
                <a:rPr kumimoji="0" lang="en-US" sz="1800" b="0" i="0" u="none" strike="noStrike" kern="0" cap="none" spc="0" normalizeH="0" baseline="0" noProof="0" dirty="0">
                  <a:ln>
                    <a:noFill/>
                  </a:ln>
                  <a:solidFill>
                    <a:srgbClr val="FEFFFF"/>
                  </a:solidFill>
                  <a:effectLst/>
                  <a:uLnTx/>
                  <a:uFillTx/>
                  <a:latin typeface="SLB Sans Book"/>
                  <a:ea typeface="+mn-ea"/>
                  <a:cs typeface="+mn-cs"/>
                </a:rPr>
                <a:t>Scheduler</a:t>
              </a:r>
            </a:p>
          </p:txBody>
        </p:sp>
        <p:pic>
          <p:nvPicPr>
            <p:cNvPr id="54" name="Picture 53">
              <a:extLst>
                <a:ext uri="{FF2B5EF4-FFF2-40B4-BE49-F238E27FC236}">
                  <a16:creationId xmlns:a16="http://schemas.microsoft.com/office/drawing/2014/main" id="{7C4E9BC9-E89E-228A-187C-75022A36F066}"/>
                </a:ext>
              </a:extLst>
            </p:cNvPr>
            <p:cNvPicPr>
              <a:picLocks noChangeAspect="1"/>
            </p:cNvPicPr>
            <p:nvPr/>
          </p:nvPicPr>
          <p:blipFill>
            <a:blip r:embed="rId441"/>
            <a:stretch>
              <a:fillRect/>
            </a:stretch>
          </p:blipFill>
          <p:spPr>
            <a:xfrm>
              <a:off x="25579556" y="11421878"/>
              <a:ext cx="1794306" cy="996808"/>
            </a:xfrm>
            <a:prstGeom prst="rect">
              <a:avLst/>
            </a:prstGeom>
            <a:ln>
              <a:solidFill>
                <a:srgbClr val="0014DB">
                  <a:lumMod val="50000"/>
                </a:srgbClr>
              </a:solidFill>
            </a:ln>
          </p:spPr>
        </p:pic>
        <p:sp>
          <p:nvSpPr>
            <p:cNvPr id="55" name="Rectangle: Rounded Corners 343">
              <a:extLst>
                <a:ext uri="{FF2B5EF4-FFF2-40B4-BE49-F238E27FC236}">
                  <a16:creationId xmlns:a16="http://schemas.microsoft.com/office/drawing/2014/main" id="{A77B17B6-A2BA-071C-FAC5-C4A79AAC29C6}"/>
                </a:ext>
              </a:extLst>
            </p:cNvPr>
            <p:cNvSpPr/>
            <p:nvPr/>
          </p:nvSpPr>
          <p:spPr>
            <a:xfrm>
              <a:off x="28831851" y="13594057"/>
              <a:ext cx="1815143" cy="1033630"/>
            </a:xfrm>
            <a:prstGeom prst="roundRect">
              <a:avLst>
                <a:gd name="adj" fmla="val 5001"/>
              </a:avLst>
            </a:prstGeom>
            <a:solidFill>
              <a:srgbClr val="00D2DC"/>
            </a:solidFill>
            <a:ln w="12700" cap="flat" cmpd="sng" algn="ctr">
              <a:noFill/>
              <a:prstDash val="solid"/>
              <a:miter lim="800000"/>
            </a:ln>
            <a:effectLst/>
          </p:spPr>
          <p:txBody>
            <a:bodyPr bIns="91440" rtlCol="0" anchor="b" anchorCtr="0"/>
            <a:lstStyle/>
            <a:p>
              <a:pPr marL="0" marR="0" lvl="0" indent="0" defTabSz="2633361"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EFFFF"/>
                  </a:solidFill>
                  <a:effectLst/>
                  <a:uLnTx/>
                  <a:uFillTx/>
                  <a:latin typeface="SLB Sans Book"/>
                  <a:ea typeface="+mn-ea"/>
                  <a:cs typeface="+mn-cs"/>
                </a:rPr>
                <a:t>AI </a:t>
              </a:r>
              <a:br>
                <a:rPr kumimoji="0" lang="en-US" sz="1800" b="0" i="0" u="none" strike="noStrike" kern="0" cap="none" spc="0" normalizeH="0" baseline="0" noProof="0" dirty="0">
                  <a:ln>
                    <a:noFill/>
                  </a:ln>
                  <a:solidFill>
                    <a:srgbClr val="FEFFFF"/>
                  </a:solidFill>
                  <a:effectLst/>
                  <a:uLnTx/>
                  <a:uFillTx/>
                  <a:latin typeface="SLB Sans Book"/>
                  <a:ea typeface="+mn-ea"/>
                  <a:cs typeface="+mn-cs"/>
                </a:rPr>
              </a:br>
              <a:r>
                <a:rPr kumimoji="0" lang="en-US" sz="1800" b="0" i="0" u="none" strike="noStrike" kern="0" cap="none" spc="0" normalizeH="0" baseline="0" noProof="0" dirty="0">
                  <a:ln>
                    <a:noFill/>
                  </a:ln>
                  <a:solidFill>
                    <a:srgbClr val="FEFFFF"/>
                  </a:solidFill>
                  <a:effectLst/>
                  <a:uLnTx/>
                  <a:uFillTx/>
                  <a:latin typeface="SLB Sans Book"/>
                  <a:ea typeface="+mn-ea"/>
                  <a:cs typeface="+mn-cs"/>
                </a:rPr>
                <a:t>Schedule Optimizer</a:t>
              </a:r>
            </a:p>
          </p:txBody>
        </p:sp>
        <p:sp>
          <p:nvSpPr>
            <p:cNvPr id="56" name="Rectangle: Rounded Corners 344">
              <a:extLst>
                <a:ext uri="{FF2B5EF4-FFF2-40B4-BE49-F238E27FC236}">
                  <a16:creationId xmlns:a16="http://schemas.microsoft.com/office/drawing/2014/main" id="{B01C3FBF-6FAC-2129-F9EE-3240092C883D}"/>
                </a:ext>
              </a:extLst>
            </p:cNvPr>
            <p:cNvSpPr/>
            <p:nvPr/>
          </p:nvSpPr>
          <p:spPr>
            <a:xfrm>
              <a:off x="28831852" y="12068011"/>
              <a:ext cx="1815142" cy="537278"/>
            </a:xfrm>
            <a:prstGeom prst="roundRect">
              <a:avLst/>
            </a:prstGeom>
            <a:solidFill>
              <a:srgbClr val="6E8CC8"/>
            </a:solidFill>
            <a:ln w="12700" cap="flat" cmpd="sng" algn="ctr">
              <a:noFill/>
              <a:prstDash val="solid"/>
              <a:miter lim="800000"/>
            </a:ln>
            <a:effectLst/>
          </p:spPr>
          <p:txBody>
            <a:bodyPr rtlCol="0" anchor="ctr"/>
            <a:lstStyle/>
            <a:p>
              <a:pPr marL="0" marR="0" lvl="0" indent="0" defTabSz="2633361"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EFFFF"/>
                  </a:solidFill>
                  <a:effectLst/>
                  <a:uLnTx/>
                  <a:uFillTx/>
                  <a:latin typeface="SLB Sans Book"/>
                  <a:ea typeface="+mn-ea"/>
                  <a:cs typeface="+mn-cs"/>
                </a:rPr>
                <a:t>Work-orders</a:t>
              </a:r>
            </a:p>
          </p:txBody>
        </p:sp>
        <p:sp>
          <p:nvSpPr>
            <p:cNvPr id="59" name="TextBox 58">
              <a:extLst>
                <a:ext uri="{FF2B5EF4-FFF2-40B4-BE49-F238E27FC236}">
                  <a16:creationId xmlns:a16="http://schemas.microsoft.com/office/drawing/2014/main" id="{7E40388B-5099-AEAD-F2AD-BC081DC501F1}"/>
                </a:ext>
              </a:extLst>
            </p:cNvPr>
            <p:cNvSpPr txBox="1"/>
            <p:nvPr/>
          </p:nvSpPr>
          <p:spPr>
            <a:xfrm>
              <a:off x="22223581" y="13016641"/>
              <a:ext cx="1916005" cy="933425"/>
            </a:xfrm>
            <a:prstGeom prst="rect">
              <a:avLst/>
            </a:prstGeom>
            <a:noFill/>
          </p:spPr>
          <p:txBody>
            <a:bodyPr wrap="square" rtlCol="0">
              <a:spAutoFit/>
            </a:bodyPr>
            <a:lstStyle/>
            <a:p>
              <a:pPr marL="0" marR="0" lvl="0" indent="0" algn="r" defTabSz="2633361"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SLB Sans Book"/>
                </a:rPr>
                <a:t>Rules, policies, procedures, </a:t>
              </a:r>
            </a:p>
            <a:p>
              <a:pPr marL="0" marR="0" lvl="0" indent="0" algn="r" defTabSz="2633361" eaLnBrk="1" fontAlgn="auto" latinLnBrk="0" hangingPunct="1">
                <a:lnSpc>
                  <a:spcPct val="100000"/>
                </a:lnSpc>
                <a:spcBef>
                  <a:spcPts val="0"/>
                </a:spcBef>
                <a:spcAft>
                  <a:spcPts val="0"/>
                </a:spcAft>
                <a:buClrTx/>
                <a:buSzTx/>
                <a:buFontTx/>
                <a:buNone/>
                <a:tabLst/>
                <a:defRPr/>
              </a:pPr>
              <a:r>
                <a:rPr lang="en-US" sz="1400" kern="0" dirty="0">
                  <a:solidFill>
                    <a:srgbClr val="000000"/>
                  </a:solidFill>
                  <a:latin typeface="SLB Sans Book"/>
                </a:rPr>
                <a:t>constraints, </a:t>
              </a:r>
            </a:p>
            <a:p>
              <a:pPr marL="0" marR="0" lvl="0" indent="0" algn="r" defTabSz="2633361" eaLnBrk="1" fontAlgn="auto" latinLnBrk="0" hangingPunct="1">
                <a:lnSpc>
                  <a:spcPct val="100000"/>
                </a:lnSpc>
                <a:spcBef>
                  <a:spcPts val="0"/>
                </a:spcBef>
                <a:spcAft>
                  <a:spcPts val="0"/>
                </a:spcAft>
                <a:buClrTx/>
                <a:buSzTx/>
                <a:buFontTx/>
                <a:buNone/>
                <a:tabLst/>
                <a:defRPr/>
              </a:pPr>
              <a:r>
                <a:rPr lang="en-US" sz="1400" kern="0" dirty="0">
                  <a:solidFill>
                    <a:srgbClr val="000000"/>
                  </a:solidFill>
                  <a:latin typeface="SLB Sans Book"/>
                </a:rPr>
                <a:t>objectives</a:t>
              </a:r>
              <a:endParaRPr kumimoji="0" lang="en-US" sz="1400" b="0" i="0" u="none" strike="noStrike" kern="0" cap="none" spc="0" normalizeH="0" baseline="0" noProof="0" dirty="0">
                <a:ln>
                  <a:noFill/>
                </a:ln>
                <a:solidFill>
                  <a:srgbClr val="000000"/>
                </a:solidFill>
                <a:effectLst/>
                <a:uLnTx/>
                <a:uFillTx/>
                <a:latin typeface="SLB Sans Book"/>
              </a:endParaRPr>
            </a:p>
          </p:txBody>
        </p:sp>
        <p:cxnSp>
          <p:nvCxnSpPr>
            <p:cNvPr id="60" name="Straight Arrow Connector 59">
              <a:extLst>
                <a:ext uri="{FF2B5EF4-FFF2-40B4-BE49-F238E27FC236}">
                  <a16:creationId xmlns:a16="http://schemas.microsoft.com/office/drawing/2014/main" id="{2D42B5F0-932F-549A-6166-8D1F5FFF196B}"/>
                </a:ext>
              </a:extLst>
            </p:cNvPr>
            <p:cNvCxnSpPr>
              <a:cxnSpLocks/>
            </p:cNvCxnSpPr>
            <p:nvPr/>
          </p:nvCxnSpPr>
          <p:spPr>
            <a:xfrm>
              <a:off x="25013139" y="13493694"/>
              <a:ext cx="548640" cy="0"/>
            </a:xfrm>
            <a:prstGeom prst="straightConnector1">
              <a:avLst/>
            </a:prstGeom>
            <a:noFill/>
            <a:ln w="38100" cap="flat" cmpd="sng" algn="ctr">
              <a:solidFill>
                <a:srgbClr val="6E8CC8"/>
              </a:solidFill>
              <a:prstDash val="solid"/>
              <a:miter lim="800000"/>
              <a:tailEnd type="triangle"/>
            </a:ln>
            <a:effectLst/>
          </p:spPr>
        </p:cxnSp>
        <p:cxnSp>
          <p:nvCxnSpPr>
            <p:cNvPr id="61" name="Straight Arrow Connector 60">
              <a:extLst>
                <a:ext uri="{FF2B5EF4-FFF2-40B4-BE49-F238E27FC236}">
                  <a16:creationId xmlns:a16="http://schemas.microsoft.com/office/drawing/2014/main" id="{BDAA25A7-161C-C78A-0034-FBF481821913}"/>
                </a:ext>
              </a:extLst>
            </p:cNvPr>
            <p:cNvCxnSpPr>
              <a:cxnSpLocks/>
            </p:cNvCxnSpPr>
            <p:nvPr/>
          </p:nvCxnSpPr>
          <p:spPr>
            <a:xfrm flipV="1">
              <a:off x="26476709" y="14035493"/>
              <a:ext cx="0" cy="457200"/>
            </a:xfrm>
            <a:prstGeom prst="straightConnector1">
              <a:avLst/>
            </a:prstGeom>
            <a:noFill/>
            <a:ln w="38100" cap="flat" cmpd="sng" algn="ctr">
              <a:solidFill>
                <a:srgbClr val="00D2DC"/>
              </a:solidFill>
              <a:prstDash val="solid"/>
              <a:miter lim="800000"/>
              <a:headEnd type="triangle" w="med" len="med"/>
              <a:tailEnd type="triangle" w="med" len="med"/>
            </a:ln>
            <a:effectLst/>
          </p:spPr>
        </p:cxnSp>
        <p:cxnSp>
          <p:nvCxnSpPr>
            <p:cNvPr id="62" name="Connector: Elbow 352">
              <a:extLst>
                <a:ext uri="{FF2B5EF4-FFF2-40B4-BE49-F238E27FC236}">
                  <a16:creationId xmlns:a16="http://schemas.microsoft.com/office/drawing/2014/main" id="{4A97D2FB-99D1-256D-5EC0-BC38E1A8C6E5}"/>
                </a:ext>
              </a:extLst>
            </p:cNvPr>
            <p:cNvCxnSpPr>
              <a:cxnSpLocks/>
              <a:stCxn id="53" idx="3"/>
              <a:endCxn id="56" idx="1"/>
            </p:cNvCxnSpPr>
            <p:nvPr/>
          </p:nvCxnSpPr>
          <p:spPr>
            <a:xfrm flipV="1">
              <a:off x="27307920" y="12336650"/>
              <a:ext cx="1523932" cy="1157044"/>
            </a:xfrm>
            <a:prstGeom prst="bentConnector3">
              <a:avLst>
                <a:gd name="adj1" fmla="val 50000"/>
              </a:avLst>
            </a:prstGeom>
            <a:noFill/>
            <a:ln w="38100" cap="flat" cmpd="sng" algn="ctr">
              <a:solidFill>
                <a:srgbClr val="6E8CC8"/>
              </a:solidFill>
              <a:prstDash val="solid"/>
              <a:miter lim="800000"/>
              <a:headEnd type="triangle"/>
              <a:tailEnd type="triangle"/>
            </a:ln>
            <a:effectLst/>
          </p:spPr>
        </p:cxnSp>
        <p:cxnSp>
          <p:nvCxnSpPr>
            <p:cNvPr id="63" name="Straight Arrow Connector 62">
              <a:extLst>
                <a:ext uri="{FF2B5EF4-FFF2-40B4-BE49-F238E27FC236}">
                  <a16:creationId xmlns:a16="http://schemas.microsoft.com/office/drawing/2014/main" id="{1DA77802-2D31-9E4E-9FA9-B3DE8B9CD421}"/>
                </a:ext>
              </a:extLst>
            </p:cNvPr>
            <p:cNvCxnSpPr>
              <a:cxnSpLocks/>
            </p:cNvCxnSpPr>
            <p:nvPr/>
          </p:nvCxnSpPr>
          <p:spPr>
            <a:xfrm>
              <a:off x="26476709" y="12476561"/>
              <a:ext cx="0" cy="457200"/>
            </a:xfrm>
            <a:prstGeom prst="straightConnector1">
              <a:avLst/>
            </a:prstGeom>
            <a:noFill/>
            <a:ln w="38100" cap="flat" cmpd="sng" algn="ctr">
              <a:solidFill>
                <a:srgbClr val="00D2DC"/>
              </a:solidFill>
              <a:prstDash val="solid"/>
              <a:miter lim="800000"/>
              <a:headEnd type="triangle"/>
              <a:tailEnd type="triangle"/>
            </a:ln>
            <a:effectLst/>
          </p:spPr>
        </p:cxnSp>
        <p:cxnSp>
          <p:nvCxnSpPr>
            <p:cNvPr id="64" name="Connector: Elbow 355">
              <a:extLst>
                <a:ext uri="{FF2B5EF4-FFF2-40B4-BE49-F238E27FC236}">
                  <a16:creationId xmlns:a16="http://schemas.microsoft.com/office/drawing/2014/main" id="{0F880805-C970-9117-821F-175663BC8C83}"/>
                </a:ext>
              </a:extLst>
            </p:cNvPr>
            <p:cNvCxnSpPr>
              <a:cxnSpLocks/>
              <a:stCxn id="53" idx="3"/>
              <a:endCxn id="55" idx="1"/>
            </p:cNvCxnSpPr>
            <p:nvPr/>
          </p:nvCxnSpPr>
          <p:spPr>
            <a:xfrm>
              <a:off x="27307920" y="13493694"/>
              <a:ext cx="1523931" cy="617178"/>
            </a:xfrm>
            <a:prstGeom prst="bentConnector3">
              <a:avLst/>
            </a:prstGeom>
            <a:noFill/>
            <a:ln w="38100" cap="flat" cmpd="sng" algn="ctr">
              <a:solidFill>
                <a:srgbClr val="71E2D4"/>
              </a:solidFill>
              <a:prstDash val="solid"/>
              <a:miter lim="800000"/>
              <a:headEnd type="triangle" w="med" len="med"/>
              <a:tailEnd type="triangle" w="med" len="med"/>
            </a:ln>
            <a:effectLst/>
          </p:spPr>
        </p:cxnSp>
        <p:pic>
          <p:nvPicPr>
            <p:cNvPr id="65" name="Picture 2">
              <a:extLst>
                <a:ext uri="{FF2B5EF4-FFF2-40B4-BE49-F238E27FC236}">
                  <a16:creationId xmlns:a16="http://schemas.microsoft.com/office/drawing/2014/main" id="{B223F2A8-7BC7-1208-56AC-4983E9F4F137}"/>
                </a:ext>
              </a:extLst>
            </p:cNvPr>
            <p:cNvPicPr>
              <a:picLocks noChangeAspect="1" noChangeArrowheads="1"/>
            </p:cNvPicPr>
            <p:nvPr/>
          </p:nvPicPr>
          <p:blipFill>
            <a:blip r:embed="rId442">
              <a:extLst>
                <a:ext uri="{28A0092B-C50C-407E-A947-70E740481C1C}">
                  <a14:useLocalDpi xmlns:a14="http://schemas.microsoft.com/office/drawing/2010/main" val="0"/>
                </a:ext>
              </a:extLst>
            </a:blip>
            <a:srcRect/>
            <a:stretch>
              <a:fillRect/>
            </a:stretch>
          </p:blipFill>
          <p:spPr bwMode="auto">
            <a:xfrm>
              <a:off x="24229110" y="13091812"/>
              <a:ext cx="691936" cy="803764"/>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571C2218-09D7-82C5-B890-55A9436CC31C}"/>
                </a:ext>
              </a:extLst>
            </p:cNvPr>
            <p:cNvSpPr txBox="1"/>
            <p:nvPr/>
          </p:nvSpPr>
          <p:spPr>
            <a:xfrm>
              <a:off x="24790642" y="14666184"/>
              <a:ext cx="1211151" cy="511878"/>
            </a:xfrm>
            <a:prstGeom prst="rect">
              <a:avLst/>
            </a:prstGeom>
            <a:noFill/>
          </p:spPr>
          <p:txBody>
            <a:bodyPr wrap="square" rtlCol="0">
              <a:spAutoFit/>
            </a:bodyPr>
            <a:lstStyle/>
            <a:p>
              <a:pPr marL="0" marR="0" lvl="0" indent="0" algn="r" defTabSz="2633361"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SLB Sans Book"/>
                </a:rPr>
                <a:t>Operational data</a:t>
              </a:r>
            </a:p>
          </p:txBody>
        </p:sp>
        <p:pic>
          <p:nvPicPr>
            <p:cNvPr id="67" name="Graphic 66">
              <a:extLst>
                <a:ext uri="{FF2B5EF4-FFF2-40B4-BE49-F238E27FC236}">
                  <a16:creationId xmlns:a16="http://schemas.microsoft.com/office/drawing/2014/main" id="{F0F5CF47-9428-9AAE-8DC3-D75E6005226D}"/>
                </a:ext>
              </a:extLst>
            </p:cNvPr>
            <p:cNvPicPr>
              <a:picLocks noChangeAspect="1"/>
            </p:cNvPicPr>
            <p:nvPr/>
          </p:nvPicPr>
          <p:blipFill>
            <a:blip r:embed="rId443">
              <a:extLst>
                <a:ext uri="{28A0092B-C50C-407E-A947-70E740481C1C}">
                  <a14:useLocalDpi xmlns:a14="http://schemas.microsoft.com/office/drawing/2010/main" val="0"/>
                </a:ext>
                <a:ext uri="{96DAC541-7B7A-43D3-8B79-37D633B846F1}">
                  <asvg:svgBlip xmlns:asvg="http://schemas.microsoft.com/office/drawing/2016/SVG/main" r:embed="rId444"/>
                </a:ext>
              </a:extLst>
            </a:blip>
            <a:stretch>
              <a:fillRect/>
            </a:stretch>
          </p:blipFill>
          <p:spPr>
            <a:xfrm>
              <a:off x="24562373" y="11633253"/>
              <a:ext cx="833845" cy="833845"/>
            </a:xfrm>
            <a:prstGeom prst="rect">
              <a:avLst/>
            </a:prstGeom>
          </p:spPr>
        </p:pic>
        <p:pic>
          <p:nvPicPr>
            <p:cNvPr id="68" name="Graphic 67">
              <a:extLst>
                <a:ext uri="{FF2B5EF4-FFF2-40B4-BE49-F238E27FC236}">
                  <a16:creationId xmlns:a16="http://schemas.microsoft.com/office/drawing/2014/main" id="{A56068CA-2458-2D50-FB91-551AA1616F14}"/>
                </a:ext>
              </a:extLst>
            </p:cNvPr>
            <p:cNvPicPr>
              <a:picLocks noChangeAspect="1"/>
            </p:cNvPicPr>
            <p:nvPr/>
          </p:nvPicPr>
          <p:blipFill>
            <a:blip r:embed="rId445">
              <a:extLst>
                <a:ext uri="{28A0092B-C50C-407E-A947-70E740481C1C}">
                  <a14:useLocalDpi xmlns:a14="http://schemas.microsoft.com/office/drawing/2010/main" val="0"/>
                </a:ext>
                <a:ext uri="{96DAC541-7B7A-43D3-8B79-37D633B846F1}">
                  <asvg:svgBlip xmlns:asvg="http://schemas.microsoft.com/office/drawing/2016/SVG/main" r:embed="rId446"/>
                </a:ext>
              </a:extLst>
            </a:blip>
            <a:stretch>
              <a:fillRect/>
            </a:stretch>
          </p:blipFill>
          <p:spPr>
            <a:xfrm>
              <a:off x="26786922" y="13075595"/>
              <a:ext cx="395068" cy="395068"/>
            </a:xfrm>
            <a:prstGeom prst="rect">
              <a:avLst/>
            </a:prstGeom>
          </p:spPr>
        </p:pic>
        <p:pic>
          <p:nvPicPr>
            <p:cNvPr id="69" name="Graphic 68">
              <a:extLst>
                <a:ext uri="{FF2B5EF4-FFF2-40B4-BE49-F238E27FC236}">
                  <a16:creationId xmlns:a16="http://schemas.microsoft.com/office/drawing/2014/main" id="{1E98F0DE-BD7D-2BB6-3047-ADCF3D4C7746}"/>
                </a:ext>
              </a:extLst>
            </p:cNvPr>
            <p:cNvPicPr>
              <a:picLocks noChangeAspect="1"/>
            </p:cNvPicPr>
            <p:nvPr/>
          </p:nvPicPr>
          <p:blipFill>
            <a:blip r:embed="rId447">
              <a:extLst>
                <a:ext uri="{28A0092B-C50C-407E-A947-70E740481C1C}">
                  <a14:useLocalDpi xmlns:a14="http://schemas.microsoft.com/office/drawing/2010/main" val="0"/>
                </a:ext>
                <a:ext uri="{96DAC541-7B7A-43D3-8B79-37D633B846F1}">
                  <asvg:svgBlip xmlns:asvg="http://schemas.microsoft.com/office/drawing/2016/SVG/main" r:embed="rId448"/>
                </a:ext>
              </a:extLst>
            </a:blip>
            <a:stretch>
              <a:fillRect/>
            </a:stretch>
          </p:blipFill>
          <p:spPr>
            <a:xfrm>
              <a:off x="30158639" y="13679055"/>
              <a:ext cx="431817" cy="431817"/>
            </a:xfrm>
            <a:prstGeom prst="rect">
              <a:avLst/>
            </a:prstGeom>
          </p:spPr>
        </p:pic>
        <p:pic>
          <p:nvPicPr>
            <p:cNvPr id="71" name="Graphic 70">
              <a:extLst>
                <a:ext uri="{FF2B5EF4-FFF2-40B4-BE49-F238E27FC236}">
                  <a16:creationId xmlns:a16="http://schemas.microsoft.com/office/drawing/2014/main" id="{F7560DBC-7A8A-43E3-6571-0C59B38FD94F}"/>
                </a:ext>
              </a:extLst>
            </p:cNvPr>
            <p:cNvPicPr>
              <a:picLocks noChangeAspect="1"/>
            </p:cNvPicPr>
            <p:nvPr/>
          </p:nvPicPr>
          <p:blipFill>
            <a:blip r:embed="rId449">
              <a:extLst>
                <a:ext uri="{28A0092B-C50C-407E-A947-70E740481C1C}">
                  <a14:useLocalDpi xmlns:a14="http://schemas.microsoft.com/office/drawing/2010/main" val="0"/>
                </a:ext>
                <a:ext uri="{96DAC541-7B7A-43D3-8B79-37D633B846F1}">
                  <asvg:svgBlip xmlns:asvg="http://schemas.microsoft.com/office/drawing/2016/SVG/main" r:embed="rId450"/>
                </a:ext>
              </a:extLst>
            </a:blip>
            <a:stretch>
              <a:fillRect/>
            </a:stretch>
          </p:blipFill>
          <p:spPr>
            <a:xfrm>
              <a:off x="30189194" y="12108320"/>
              <a:ext cx="448495" cy="448495"/>
            </a:xfrm>
            <a:prstGeom prst="rect">
              <a:avLst/>
            </a:prstGeom>
          </p:spPr>
        </p:pic>
      </p:grpSp>
    </p:spTree>
    <p:extLst>
      <p:ext uri="{BB962C8B-B14F-4D97-AF65-F5344CB8AC3E}">
        <p14:creationId xmlns:p14="http://schemas.microsoft.com/office/powerpoint/2010/main" val="2693237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FD8E9-B22D-5C6B-809B-6BFED3FB776C}"/>
              </a:ext>
            </a:extLst>
          </p:cNvPr>
          <p:cNvSpPr>
            <a:spLocks noGrp="1"/>
          </p:cNvSpPr>
          <p:nvPr>
            <p:ph type="title"/>
          </p:nvPr>
        </p:nvSpPr>
        <p:spPr/>
        <p:txBody>
          <a:bodyPr/>
          <a:lstStyle/>
          <a:p>
            <a:r>
              <a:rPr lang="en-US" dirty="0"/>
              <a:t>Automation or autonomy?</a:t>
            </a:r>
          </a:p>
        </p:txBody>
      </p:sp>
      <p:pic>
        <p:nvPicPr>
          <p:cNvPr id="4" name="Picture 2" descr="Image result for automated robot factory production">
            <a:extLst>
              <a:ext uri="{FF2B5EF4-FFF2-40B4-BE49-F238E27FC236}">
                <a16:creationId xmlns:a16="http://schemas.microsoft.com/office/drawing/2014/main" id="{710673C6-11FA-55CC-4430-E96C6098425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8500" y="2124869"/>
            <a:ext cx="5715000" cy="37528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24B3883-440E-A2F6-24F8-E9CE8950D89E}"/>
              </a:ext>
            </a:extLst>
          </p:cNvPr>
          <p:cNvSpPr txBox="1"/>
          <p:nvPr/>
        </p:nvSpPr>
        <p:spPr>
          <a:xfrm>
            <a:off x="8953500" y="5549027"/>
            <a:ext cx="2649220" cy="369332"/>
          </a:xfrm>
          <a:prstGeom prst="rect">
            <a:avLst/>
          </a:prstGeom>
          <a:noFill/>
        </p:spPr>
        <p:txBody>
          <a:bodyPr wrap="square" rtlCol="0">
            <a:spAutoFit/>
          </a:bodyPr>
          <a:lstStyle/>
          <a:p>
            <a:r>
              <a:rPr lang="cs-CZ" dirty="0"/>
              <a:t>N</a:t>
            </a:r>
            <a:r>
              <a:rPr lang="en-US" dirty="0"/>
              <a:t>o! Not that kind.</a:t>
            </a:r>
          </a:p>
        </p:txBody>
      </p:sp>
    </p:spTree>
    <p:extLst>
      <p:ext uri="{BB962C8B-B14F-4D97-AF65-F5344CB8AC3E}">
        <p14:creationId xmlns:p14="http://schemas.microsoft.com/office/powerpoint/2010/main" val="12291188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C1EBDB6-6DC2-55A6-E199-65989F1D5481}"/>
              </a:ext>
            </a:extLst>
          </p:cNvPr>
          <p:cNvSpPr>
            <a:spLocks noGrp="1"/>
          </p:cNvSpPr>
          <p:nvPr>
            <p:ph type="title"/>
          </p:nvPr>
        </p:nvSpPr>
        <p:spPr/>
        <p:txBody>
          <a:bodyPr/>
          <a:lstStyle/>
          <a:p>
            <a:r>
              <a:rPr lang="en-US" dirty="0"/>
              <a:t>Resources</a:t>
            </a:r>
          </a:p>
        </p:txBody>
      </p:sp>
      <p:sp>
        <p:nvSpPr>
          <p:cNvPr id="6" name="Content Placeholder 5">
            <a:extLst>
              <a:ext uri="{FF2B5EF4-FFF2-40B4-BE49-F238E27FC236}">
                <a16:creationId xmlns:a16="http://schemas.microsoft.com/office/drawing/2014/main" id="{1319EC09-DBE9-AE6A-21D7-C9A18ED650B4}"/>
              </a:ext>
            </a:extLst>
          </p:cNvPr>
          <p:cNvSpPr>
            <a:spLocks noGrp="1"/>
          </p:cNvSpPr>
          <p:nvPr>
            <p:ph idx="1"/>
          </p:nvPr>
        </p:nvSpPr>
        <p:spPr/>
        <p:txBody>
          <a:bodyPr>
            <a:normAutofit/>
          </a:bodyPr>
          <a:lstStyle/>
          <a:p>
            <a:r>
              <a:rPr lang="en-US" dirty="0">
                <a:hlinkClick r:id="rId2"/>
              </a:rPr>
              <a:t>https://blocks-dot-ai-planning.appspot.com/</a:t>
            </a:r>
            <a:endParaRPr lang="en-US" dirty="0"/>
          </a:p>
          <a:p>
            <a:r>
              <a:rPr lang="en-US" dirty="0">
                <a:hlinkClick r:id="rId3"/>
              </a:rPr>
              <a:t>https://github.com/AI-Planning/modeling-in-pddl</a:t>
            </a:r>
            <a:r>
              <a:rPr lang="en-US" dirty="0"/>
              <a:t> </a:t>
            </a:r>
          </a:p>
          <a:p>
            <a:pPr lvl="1"/>
            <a:r>
              <a:rPr lang="en-US" dirty="0"/>
              <a:t>YouTube: </a:t>
            </a:r>
            <a:r>
              <a:rPr lang="en-US" b="0" i="0" u="none" strike="noStrike" dirty="0">
                <a:effectLst/>
                <a:latin typeface="-apple-system"/>
                <a:hlinkClick r:id="rId4"/>
              </a:rPr>
              <a:t>Modeling in PDDL, back to the basics</a:t>
            </a:r>
            <a:r>
              <a:rPr lang="en-US" b="0" i="0" dirty="0">
                <a:solidFill>
                  <a:srgbClr val="C9D1D9"/>
                </a:solidFill>
                <a:effectLst/>
                <a:latin typeface="-apple-system"/>
              </a:rPr>
              <a:t>.</a:t>
            </a:r>
            <a:endParaRPr lang="en-US" dirty="0"/>
          </a:p>
          <a:p>
            <a:r>
              <a:rPr lang="en-US" dirty="0">
                <a:hlinkClick r:id="rId5"/>
              </a:rPr>
              <a:t>VS Code</a:t>
            </a:r>
            <a:r>
              <a:rPr lang="en-US" dirty="0"/>
              <a:t> + </a:t>
            </a:r>
            <a:r>
              <a:rPr lang="en-US" dirty="0">
                <a:hlinkClick r:id="rId6"/>
              </a:rPr>
              <a:t>PDDL Extension</a:t>
            </a:r>
            <a:endParaRPr lang="en-US" dirty="0"/>
          </a:p>
          <a:p>
            <a:endParaRPr lang="en-US" dirty="0">
              <a:hlinkClick r:id="rId7"/>
            </a:endParaRPr>
          </a:p>
          <a:p>
            <a:r>
              <a:rPr lang="en-US" dirty="0">
                <a:hlinkClick r:id="rId7"/>
              </a:rPr>
              <a:t>https://icaps23.icaps-conference.org/</a:t>
            </a:r>
            <a:r>
              <a:rPr lang="en-US" dirty="0"/>
              <a:t> </a:t>
            </a:r>
            <a:r>
              <a:rPr lang="en-US" dirty="0" err="1"/>
              <a:t>letos</a:t>
            </a:r>
            <a:r>
              <a:rPr lang="en-US" dirty="0"/>
              <a:t> v </a:t>
            </a:r>
            <a:r>
              <a:rPr lang="cs-CZ" dirty="0"/>
              <a:t>červenci v Praze</a:t>
            </a:r>
            <a:r>
              <a:rPr lang="en-US" dirty="0"/>
              <a:t>!</a:t>
            </a:r>
          </a:p>
          <a:p>
            <a:endParaRPr lang="en-US" dirty="0"/>
          </a:p>
          <a:p>
            <a:r>
              <a:rPr lang="en-US" dirty="0"/>
              <a:t>JDolejsi@slb.com</a:t>
            </a:r>
          </a:p>
          <a:p>
            <a:endParaRPr lang="en-US" dirty="0"/>
          </a:p>
        </p:txBody>
      </p:sp>
    </p:spTree>
    <p:extLst>
      <p:ext uri="{BB962C8B-B14F-4D97-AF65-F5344CB8AC3E}">
        <p14:creationId xmlns:p14="http://schemas.microsoft.com/office/powerpoint/2010/main" val="719073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9B3AB-D623-B9B3-7BAE-D22ACE500FFC}"/>
              </a:ext>
            </a:extLst>
          </p:cNvPr>
          <p:cNvSpPr>
            <a:spLocks noGrp="1"/>
          </p:cNvSpPr>
          <p:nvPr>
            <p:ph type="title"/>
          </p:nvPr>
        </p:nvSpPr>
        <p:spPr/>
        <p:txBody>
          <a:bodyPr/>
          <a:lstStyle/>
          <a:p>
            <a:r>
              <a:rPr lang="cs-CZ" dirty="0"/>
              <a:t>Underground CO</a:t>
            </a:r>
            <a:r>
              <a:rPr lang="cs-CZ" baseline="30000" dirty="0"/>
              <a:t>2</a:t>
            </a:r>
            <a:r>
              <a:rPr lang="cs-CZ" dirty="0"/>
              <a:t> storage</a:t>
            </a:r>
            <a:endParaRPr lang="en-US" dirty="0"/>
          </a:p>
        </p:txBody>
      </p:sp>
      <p:pic>
        <p:nvPicPr>
          <p:cNvPr id="5" name="Content Placeholder 4">
            <a:extLst>
              <a:ext uri="{FF2B5EF4-FFF2-40B4-BE49-F238E27FC236}">
                <a16:creationId xmlns:a16="http://schemas.microsoft.com/office/drawing/2014/main" id="{56B52826-B918-5A3E-CC57-8B63817A183E}"/>
              </a:ext>
            </a:extLst>
          </p:cNvPr>
          <p:cNvPicPr>
            <a:picLocks noGrp="1" noChangeAspect="1"/>
          </p:cNvPicPr>
          <p:nvPr>
            <p:ph idx="1"/>
          </p:nvPr>
        </p:nvPicPr>
        <p:blipFill>
          <a:blip r:embed="rId2"/>
          <a:stretch>
            <a:fillRect/>
          </a:stretch>
        </p:blipFill>
        <p:spPr>
          <a:xfrm>
            <a:off x="838200" y="1866265"/>
            <a:ext cx="3773726" cy="4351338"/>
          </a:xfrm>
        </p:spPr>
      </p:pic>
      <p:pic>
        <p:nvPicPr>
          <p:cNvPr id="3074" name="Picture 2" descr="CAGS - About CCS">
            <a:extLst>
              <a:ext uri="{FF2B5EF4-FFF2-40B4-BE49-F238E27FC236}">
                <a16:creationId xmlns:a16="http://schemas.microsoft.com/office/drawing/2014/main" id="{FC82B74B-FE7D-B5BB-FCDD-EE2F953C00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8095" y="2003743"/>
            <a:ext cx="6507182" cy="4489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841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210AA2-A4AE-423A-BE66-DD9A5E303278}"/>
              </a:ext>
            </a:extLst>
          </p:cNvPr>
          <p:cNvPicPr>
            <a:picLocks noChangeAspect="1"/>
          </p:cNvPicPr>
          <p:nvPr/>
        </p:nvPicPr>
        <p:blipFill>
          <a:blip r:embed="rId2"/>
          <a:stretch>
            <a:fillRect/>
          </a:stretch>
        </p:blipFill>
        <p:spPr>
          <a:xfrm>
            <a:off x="365674" y="448674"/>
            <a:ext cx="8309026" cy="5762895"/>
          </a:xfrm>
          <a:prstGeom prst="rect">
            <a:avLst/>
          </a:prstGeom>
        </p:spPr>
      </p:pic>
      <p:sp>
        <p:nvSpPr>
          <p:cNvPr id="4" name="Right Brace 3">
            <a:extLst>
              <a:ext uri="{FF2B5EF4-FFF2-40B4-BE49-F238E27FC236}">
                <a16:creationId xmlns:a16="http://schemas.microsoft.com/office/drawing/2014/main" id="{AAC588AF-BD2F-4523-8774-2D1E88CA48C9}"/>
              </a:ext>
            </a:extLst>
          </p:cNvPr>
          <p:cNvSpPr/>
          <p:nvPr/>
        </p:nvSpPr>
        <p:spPr>
          <a:xfrm>
            <a:off x="6961239" y="2664542"/>
            <a:ext cx="147484" cy="2861187"/>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 name="TextBox 4">
            <a:extLst>
              <a:ext uri="{FF2B5EF4-FFF2-40B4-BE49-F238E27FC236}">
                <a16:creationId xmlns:a16="http://schemas.microsoft.com/office/drawing/2014/main" id="{4DA87C43-2166-4E37-B88D-DED904DBE6F7}"/>
              </a:ext>
            </a:extLst>
          </p:cNvPr>
          <p:cNvSpPr txBox="1"/>
          <p:nvPr/>
        </p:nvSpPr>
        <p:spPr>
          <a:xfrm>
            <a:off x="7034981" y="3910469"/>
            <a:ext cx="1573508" cy="369332"/>
          </a:xfrm>
          <a:prstGeom prst="rect">
            <a:avLst/>
          </a:prstGeom>
          <a:noFill/>
        </p:spPr>
        <p:txBody>
          <a:bodyPr wrap="none" rtlCol="0">
            <a:spAutoFit/>
          </a:bodyPr>
          <a:lstStyle/>
          <a:p>
            <a:r>
              <a:rPr lang="en-GB" dirty="0"/>
              <a:t>CO</a:t>
            </a:r>
            <a:r>
              <a:rPr lang="en-GB" baseline="-25000" dirty="0"/>
              <a:t>2</a:t>
            </a:r>
            <a:r>
              <a:rPr lang="en-GB" dirty="0"/>
              <a:t> producing</a:t>
            </a:r>
          </a:p>
        </p:txBody>
      </p:sp>
      <p:sp>
        <p:nvSpPr>
          <p:cNvPr id="6" name="Right Brace 5">
            <a:extLst>
              <a:ext uri="{FF2B5EF4-FFF2-40B4-BE49-F238E27FC236}">
                <a16:creationId xmlns:a16="http://schemas.microsoft.com/office/drawing/2014/main" id="{83C0AD8A-41B9-434D-95DC-49802C3CEB57}"/>
              </a:ext>
            </a:extLst>
          </p:cNvPr>
          <p:cNvSpPr/>
          <p:nvPr/>
        </p:nvSpPr>
        <p:spPr>
          <a:xfrm>
            <a:off x="6961238" y="2043485"/>
            <a:ext cx="2389496" cy="621056"/>
          </a:xfrm>
          <a:prstGeom prst="rightBrace">
            <a:avLst>
              <a:gd name="adj1" fmla="val 8334"/>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7" name="TextBox 6">
            <a:extLst>
              <a:ext uri="{FF2B5EF4-FFF2-40B4-BE49-F238E27FC236}">
                <a16:creationId xmlns:a16="http://schemas.microsoft.com/office/drawing/2014/main" id="{B8A6BFEA-5D4D-4019-8339-969258A2AF7E}"/>
              </a:ext>
            </a:extLst>
          </p:cNvPr>
          <p:cNvSpPr txBox="1"/>
          <p:nvPr/>
        </p:nvSpPr>
        <p:spPr>
          <a:xfrm>
            <a:off x="9350734" y="2169347"/>
            <a:ext cx="1259704" cy="369332"/>
          </a:xfrm>
          <a:prstGeom prst="rect">
            <a:avLst/>
          </a:prstGeom>
          <a:noFill/>
        </p:spPr>
        <p:txBody>
          <a:bodyPr wrap="none" rtlCol="0">
            <a:spAutoFit/>
          </a:bodyPr>
          <a:lstStyle/>
          <a:p>
            <a:r>
              <a:rPr lang="en-GB" dirty="0"/>
              <a:t>Sustainable</a:t>
            </a:r>
          </a:p>
        </p:txBody>
      </p:sp>
      <p:sp>
        <p:nvSpPr>
          <p:cNvPr id="8" name="TextBox 7">
            <a:extLst>
              <a:ext uri="{FF2B5EF4-FFF2-40B4-BE49-F238E27FC236}">
                <a16:creationId xmlns:a16="http://schemas.microsoft.com/office/drawing/2014/main" id="{CE924E19-3CEC-4796-B692-AEEA9F0A8EFC}"/>
              </a:ext>
            </a:extLst>
          </p:cNvPr>
          <p:cNvSpPr txBox="1"/>
          <p:nvPr/>
        </p:nvSpPr>
        <p:spPr>
          <a:xfrm>
            <a:off x="9008333" y="2504584"/>
            <a:ext cx="1944507" cy="369332"/>
          </a:xfrm>
          <a:prstGeom prst="rect">
            <a:avLst/>
          </a:prstGeom>
          <a:noFill/>
        </p:spPr>
        <p:txBody>
          <a:bodyPr wrap="none" rtlCol="0">
            <a:spAutoFit/>
          </a:bodyPr>
          <a:lstStyle/>
          <a:p>
            <a:r>
              <a:rPr lang="en-GB" dirty="0"/>
              <a:t>About 20% of total</a:t>
            </a:r>
          </a:p>
        </p:txBody>
      </p:sp>
      <p:sp>
        <p:nvSpPr>
          <p:cNvPr id="9" name="TextBox 8">
            <a:extLst>
              <a:ext uri="{FF2B5EF4-FFF2-40B4-BE49-F238E27FC236}">
                <a16:creationId xmlns:a16="http://schemas.microsoft.com/office/drawing/2014/main" id="{10B57CCF-D2E2-4E32-9E2C-250FD942DA8C}"/>
              </a:ext>
            </a:extLst>
          </p:cNvPr>
          <p:cNvSpPr txBox="1"/>
          <p:nvPr/>
        </p:nvSpPr>
        <p:spPr>
          <a:xfrm>
            <a:off x="9257715" y="3613021"/>
            <a:ext cx="2274982" cy="646331"/>
          </a:xfrm>
          <a:prstGeom prst="rect">
            <a:avLst/>
          </a:prstGeom>
          <a:noFill/>
        </p:spPr>
        <p:txBody>
          <a:bodyPr wrap="none" rtlCol="0">
            <a:spAutoFit/>
          </a:bodyPr>
          <a:lstStyle/>
          <a:p>
            <a:r>
              <a:rPr lang="en-GB" dirty="0"/>
              <a:t>1000 </a:t>
            </a:r>
            <a:r>
              <a:rPr lang="en-GB" dirty="0" err="1"/>
              <a:t>TWh</a:t>
            </a:r>
            <a:r>
              <a:rPr lang="en-GB" dirty="0"/>
              <a:t> global solar</a:t>
            </a:r>
          </a:p>
          <a:p>
            <a:r>
              <a:rPr lang="en-GB" dirty="0"/>
              <a:t>2000 </a:t>
            </a:r>
            <a:r>
              <a:rPr lang="en-GB" dirty="0" err="1"/>
              <a:t>TWh</a:t>
            </a:r>
            <a:r>
              <a:rPr lang="en-GB" dirty="0"/>
              <a:t> global wind</a:t>
            </a:r>
          </a:p>
        </p:txBody>
      </p:sp>
      <p:sp>
        <p:nvSpPr>
          <p:cNvPr id="10" name="TextBox 9">
            <a:extLst>
              <a:ext uri="{FF2B5EF4-FFF2-40B4-BE49-F238E27FC236}">
                <a16:creationId xmlns:a16="http://schemas.microsoft.com/office/drawing/2014/main" id="{5EA47C39-F2F8-4E41-9337-4CD5052101B0}"/>
              </a:ext>
            </a:extLst>
          </p:cNvPr>
          <p:cNvSpPr txBox="1"/>
          <p:nvPr/>
        </p:nvSpPr>
        <p:spPr>
          <a:xfrm>
            <a:off x="8916410" y="4490956"/>
            <a:ext cx="3350728" cy="1200329"/>
          </a:xfrm>
          <a:prstGeom prst="rect">
            <a:avLst/>
          </a:prstGeom>
          <a:noFill/>
        </p:spPr>
        <p:txBody>
          <a:bodyPr wrap="square" rtlCol="0">
            <a:spAutoFit/>
          </a:bodyPr>
          <a:lstStyle/>
          <a:p>
            <a:r>
              <a:rPr lang="en-GB" dirty="0"/>
              <a:t>50x increase in </a:t>
            </a:r>
            <a:r>
              <a:rPr lang="en-GB" dirty="0" err="1"/>
              <a:t>solar+wind</a:t>
            </a:r>
            <a:r>
              <a:rPr lang="en-GB" dirty="0"/>
              <a:t> replaces fossil fuels</a:t>
            </a:r>
          </a:p>
          <a:p>
            <a:endParaRPr lang="en-GB" dirty="0"/>
          </a:p>
          <a:p>
            <a:r>
              <a:rPr lang="en-GB" dirty="0"/>
              <a:t>It has doubled in the past 5 years</a:t>
            </a:r>
          </a:p>
        </p:txBody>
      </p:sp>
      <p:sp>
        <p:nvSpPr>
          <p:cNvPr id="11" name="Right Brace 10">
            <a:extLst>
              <a:ext uri="{FF2B5EF4-FFF2-40B4-BE49-F238E27FC236}">
                <a16:creationId xmlns:a16="http://schemas.microsoft.com/office/drawing/2014/main" id="{DEA1FBB0-EED1-4286-ADA9-A481DAA76D1A}"/>
              </a:ext>
            </a:extLst>
          </p:cNvPr>
          <p:cNvSpPr/>
          <p:nvPr/>
        </p:nvSpPr>
        <p:spPr>
          <a:xfrm>
            <a:off x="7752563" y="4868474"/>
            <a:ext cx="278296" cy="657254"/>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TextBox 11">
            <a:extLst>
              <a:ext uri="{FF2B5EF4-FFF2-40B4-BE49-F238E27FC236}">
                <a16:creationId xmlns:a16="http://schemas.microsoft.com/office/drawing/2014/main" id="{7119F0B9-85E1-43BC-9138-682D0ADC77AE}"/>
              </a:ext>
            </a:extLst>
          </p:cNvPr>
          <p:cNvSpPr txBox="1"/>
          <p:nvPr/>
        </p:nvSpPr>
        <p:spPr>
          <a:xfrm>
            <a:off x="6132298" y="6223640"/>
            <a:ext cx="4952381" cy="646331"/>
          </a:xfrm>
          <a:prstGeom prst="rect">
            <a:avLst/>
          </a:prstGeom>
          <a:noFill/>
        </p:spPr>
        <p:txBody>
          <a:bodyPr wrap="none" rtlCol="0">
            <a:spAutoFit/>
          </a:bodyPr>
          <a:lstStyle/>
          <a:p>
            <a:r>
              <a:rPr lang="en-GB" dirty="0"/>
              <a:t>Proportion of total energy that is electrical:</a:t>
            </a:r>
          </a:p>
          <a:p>
            <a:r>
              <a:rPr lang="en-GB" dirty="0"/>
              <a:t>Grid infrastructure will need to scale more than 5x </a:t>
            </a:r>
          </a:p>
        </p:txBody>
      </p:sp>
      <p:cxnSp>
        <p:nvCxnSpPr>
          <p:cNvPr id="14" name="Straight Arrow Connector 13">
            <a:extLst>
              <a:ext uri="{FF2B5EF4-FFF2-40B4-BE49-F238E27FC236}">
                <a16:creationId xmlns:a16="http://schemas.microsoft.com/office/drawing/2014/main" id="{0DC7B41C-BFBE-462D-8D5A-5726B1F45F5D}"/>
              </a:ext>
            </a:extLst>
          </p:cNvPr>
          <p:cNvCxnSpPr>
            <a:cxnSpLocks/>
            <a:endCxn id="11" idx="1"/>
          </p:cNvCxnSpPr>
          <p:nvPr/>
        </p:nvCxnSpPr>
        <p:spPr>
          <a:xfrm flipH="1" flipV="1">
            <a:off x="8030859" y="5197101"/>
            <a:ext cx="286261" cy="10950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7555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Holes in the ground?</a:t>
            </a:r>
          </a:p>
        </p:txBody>
      </p:sp>
      <p:sp>
        <p:nvSpPr>
          <p:cNvPr id="3" name="Content Placeholder 2"/>
          <p:cNvSpPr>
            <a:spLocks noGrp="1"/>
          </p:cNvSpPr>
          <p:nvPr>
            <p:ph idx="1"/>
          </p:nvPr>
        </p:nvSpPr>
        <p:spPr>
          <a:xfrm>
            <a:off x="838200" y="1825625"/>
            <a:ext cx="5441302" cy="4351338"/>
          </a:xfrm>
        </p:spPr>
        <p:txBody>
          <a:bodyPr/>
          <a:lstStyle/>
          <a:p>
            <a:r>
              <a:rPr lang="en-US" dirty="0"/>
              <a:t>Holes are drilled to 1000s of meters </a:t>
            </a:r>
          </a:p>
          <a:p>
            <a:r>
              <a:rPr lang="en-US" dirty="0"/>
              <a:t>Typical cost of a 3000m hole is about $7M (2012 US dollars)</a:t>
            </a:r>
          </a:p>
          <a:p>
            <a:endParaRPr lang="en-US" dirty="0"/>
          </a:p>
          <a:p>
            <a:r>
              <a:rPr lang="en-US" dirty="0"/>
              <a:t>How to make it safer, cheaper, how to always hit the target?</a:t>
            </a:r>
          </a:p>
        </p:txBody>
      </p:sp>
      <p:grpSp>
        <p:nvGrpSpPr>
          <p:cNvPr id="12" name="Group 11"/>
          <p:cNvGrpSpPr/>
          <p:nvPr/>
        </p:nvGrpSpPr>
        <p:grpSpPr>
          <a:xfrm>
            <a:off x="6165980" y="88641"/>
            <a:ext cx="5934075" cy="6486525"/>
            <a:chOff x="5562665" y="264271"/>
            <a:chExt cx="5934075" cy="6486525"/>
          </a:xfrm>
        </p:grpSpPr>
        <p:pic>
          <p:nvPicPr>
            <p:cNvPr id="1026" name="Picture 2" descr="https://www.researchgate.net/profile/Erin_Camp/publication/280308329/figure/fig12/AS:284444113031172@1444828169319/Comparison-of-well-costs-for-on-shore-oil-and-gas-drilling-with-geothermal-wells_W6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65" y="264271"/>
              <a:ext cx="5934075" cy="64865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626150" y="3615612"/>
              <a:ext cx="2523931" cy="13576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V="1">
              <a:off x="8626150" y="3788229"/>
              <a:ext cx="2607906" cy="9330"/>
            </a:xfrm>
            <a:prstGeom prst="line">
              <a:avLst/>
            </a:prstGeom>
            <a:ln>
              <a:solidFill>
                <a:schemeClr val="tx1">
                  <a:lumMod val="75000"/>
                  <a:lumOff val="25000"/>
                </a:schemeClr>
              </a:solidFill>
            </a:ln>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flipV="1">
              <a:off x="8584162" y="4677747"/>
              <a:ext cx="2607906" cy="9330"/>
            </a:xfrm>
            <a:prstGeom prst="line">
              <a:avLst/>
            </a:prstGeom>
            <a:ln>
              <a:solidFill>
                <a:schemeClr val="tx1">
                  <a:lumMod val="75000"/>
                  <a:lumOff val="25000"/>
                </a:schemeClr>
              </a:solidFill>
            </a:ln>
          </p:spPr>
          <p:style>
            <a:lnRef idx="3">
              <a:schemeClr val="dk1"/>
            </a:lnRef>
            <a:fillRef idx="0">
              <a:schemeClr val="dk1"/>
            </a:fillRef>
            <a:effectRef idx="2">
              <a:schemeClr val="dk1"/>
            </a:effectRef>
            <a:fontRef idx="minor">
              <a:schemeClr val="tx1"/>
            </a:fontRef>
          </p:style>
        </p:cxnSp>
        <p:cxnSp>
          <p:nvCxnSpPr>
            <p:cNvPr id="11" name="Straight Connector 10"/>
            <p:cNvCxnSpPr/>
            <p:nvPr/>
          </p:nvCxnSpPr>
          <p:spPr>
            <a:xfrm>
              <a:off x="9175101" y="3615612"/>
              <a:ext cx="6221" cy="1418253"/>
            </a:xfrm>
            <a:prstGeom prst="line">
              <a:avLst/>
            </a:prstGeom>
            <a:ln>
              <a:solidFill>
                <a:schemeClr val="tx1">
                  <a:lumMod val="75000"/>
                  <a:lumOff val="25000"/>
                </a:schemeClr>
              </a:solidFill>
            </a:ln>
          </p:spPr>
          <p:style>
            <a:lnRef idx="3">
              <a:schemeClr val="dk1"/>
            </a:lnRef>
            <a:fillRef idx="0">
              <a:schemeClr val="dk1"/>
            </a:fillRef>
            <a:effectRef idx="2">
              <a:schemeClr val="dk1"/>
            </a:effectRef>
            <a:fontRef idx="minor">
              <a:schemeClr val="tx1"/>
            </a:fontRef>
          </p:style>
        </p:cxnSp>
        <p:cxnSp>
          <p:nvCxnSpPr>
            <p:cNvPr id="14" name="Straight Connector 13"/>
            <p:cNvCxnSpPr/>
            <p:nvPr/>
          </p:nvCxnSpPr>
          <p:spPr>
            <a:xfrm>
              <a:off x="10185916" y="3556080"/>
              <a:ext cx="6221" cy="1418253"/>
            </a:xfrm>
            <a:prstGeom prst="line">
              <a:avLst/>
            </a:prstGeom>
            <a:ln>
              <a:solidFill>
                <a:schemeClr val="tx1">
                  <a:lumMod val="75000"/>
                  <a:lumOff val="25000"/>
                </a:schemeClr>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3376038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7E5C1-EF1A-4EA1-BAE9-735F1A86C27B}"/>
              </a:ext>
            </a:extLst>
          </p:cNvPr>
          <p:cNvSpPr>
            <a:spLocks noGrp="1"/>
          </p:cNvSpPr>
          <p:nvPr>
            <p:ph type="title"/>
          </p:nvPr>
        </p:nvSpPr>
        <p:spPr/>
        <p:txBody>
          <a:bodyPr/>
          <a:lstStyle/>
          <a:p>
            <a:r>
              <a:rPr lang="en-US" dirty="0"/>
              <a:t>Drilling Deep Holes: Today’s Standard</a:t>
            </a:r>
            <a:endParaRPr lang="en-GB" dirty="0"/>
          </a:p>
        </p:txBody>
      </p:sp>
      <p:pic>
        <p:nvPicPr>
          <p:cNvPr id="3076" name="Picture 4" descr="Image result for oil well drilling">
            <a:extLst>
              <a:ext uri="{FF2B5EF4-FFF2-40B4-BE49-F238E27FC236}">
                <a16:creationId xmlns:a16="http://schemas.microsoft.com/office/drawing/2014/main" id="{79EC89F0-3530-4C4C-AAD1-345B347596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1022" y="1690688"/>
            <a:ext cx="436245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elated image">
            <a:extLst>
              <a:ext uri="{FF2B5EF4-FFF2-40B4-BE49-F238E27FC236}">
                <a16:creationId xmlns:a16="http://schemas.microsoft.com/office/drawing/2014/main" id="{DB7A69DE-37B6-4988-9937-76F260266CF7}"/>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332223" y="3523668"/>
            <a:ext cx="4364209" cy="327315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oil well drilling monkey board">
            <a:extLst>
              <a:ext uri="{FF2B5EF4-FFF2-40B4-BE49-F238E27FC236}">
                <a16:creationId xmlns:a16="http://schemas.microsoft.com/office/drawing/2014/main" id="{45D0171A-77AB-41FF-8D15-F3C2FADCE7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571" y="1680061"/>
            <a:ext cx="2286000" cy="284797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Related image">
            <a:extLst>
              <a:ext uri="{FF2B5EF4-FFF2-40B4-BE49-F238E27FC236}">
                <a16:creationId xmlns:a16="http://schemas.microsoft.com/office/drawing/2014/main" id="{CD530E1C-07BD-4AE6-A676-C561E73B84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6084" y="3247086"/>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073298" y="1690688"/>
            <a:ext cx="3673365" cy="923330"/>
          </a:xfrm>
          <a:prstGeom prst="rect">
            <a:avLst/>
          </a:prstGeom>
          <a:noFill/>
        </p:spPr>
        <p:txBody>
          <a:bodyPr wrap="square" rtlCol="0">
            <a:spAutoFit/>
          </a:bodyPr>
          <a:lstStyle/>
          <a:p>
            <a:r>
              <a:rPr lang="en-US" dirty="0"/>
              <a:t>Uncontrolled environment, uncertain operations, big pieces of dumb iron and humans in dangerous roles</a:t>
            </a:r>
          </a:p>
        </p:txBody>
      </p:sp>
    </p:spTree>
    <p:extLst>
      <p:ext uri="{BB962C8B-B14F-4D97-AF65-F5344CB8AC3E}">
        <p14:creationId xmlns:p14="http://schemas.microsoft.com/office/powerpoint/2010/main" val="332468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8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SWT">
      <a:dk1>
        <a:srgbClr val="000000"/>
      </a:dk1>
      <a:lt1>
        <a:srgbClr val="FFFFFF"/>
      </a:lt1>
      <a:dk2>
        <a:srgbClr val="003366"/>
      </a:dk2>
      <a:lt2>
        <a:srgbClr val="999999"/>
      </a:lt2>
      <a:accent1>
        <a:srgbClr val="00B7D4"/>
      </a:accent1>
      <a:accent2>
        <a:srgbClr val="573B9F"/>
      </a:accent2>
      <a:accent3>
        <a:srgbClr val="A9B533"/>
      </a:accent3>
      <a:accent4>
        <a:srgbClr val="F7901E"/>
      </a:accent4>
      <a:accent5>
        <a:srgbClr val="D23A5D"/>
      </a:accent5>
      <a:accent6>
        <a:srgbClr val="003366"/>
      </a:accent6>
      <a:hlink>
        <a:srgbClr val="F7901E"/>
      </a:hlink>
      <a:folHlink>
        <a:srgbClr val="00AAC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703e2fe1-4846-4393-8cf2-1bc71a04fd88}" enabled="1" method="Privileged" siteId="{41ff26dc-250f-4b13-8981-739be8610c21}" removed="0"/>
</clbl:labelList>
</file>

<file path=docProps/app.xml><?xml version="1.0" encoding="utf-8"?>
<Properties xmlns="http://schemas.openxmlformats.org/officeDocument/2006/extended-properties" xmlns:vt="http://schemas.openxmlformats.org/officeDocument/2006/docPropsVTypes">
  <TotalTime>629</TotalTime>
  <Words>2913</Words>
  <Application>Microsoft Office PowerPoint</Application>
  <PresentationFormat>Widescreen</PresentationFormat>
  <Paragraphs>549</Paragraphs>
  <Slides>50</Slides>
  <Notes>7</Notes>
  <HiddenSlides>0</HiddenSlides>
  <MMClips>4</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50</vt:i4>
      </vt:variant>
    </vt:vector>
  </HeadingPairs>
  <TitlesOfParts>
    <vt:vector size="62" baseType="lpstr">
      <vt:lpstr>Abadi Extra Light</vt:lpstr>
      <vt:lpstr>-apple-system</vt:lpstr>
      <vt:lpstr>Arial</vt:lpstr>
      <vt:lpstr>Arial Narrow</vt:lpstr>
      <vt:lpstr>Bradley Hand ITC</vt:lpstr>
      <vt:lpstr>Calibri</vt:lpstr>
      <vt:lpstr>Calibri Light</vt:lpstr>
      <vt:lpstr>Cambria Math</vt:lpstr>
      <vt:lpstr>LucidaGrande</vt:lpstr>
      <vt:lpstr>SLB Sans Book</vt:lpstr>
      <vt:lpstr>Office Theme</vt:lpstr>
      <vt:lpstr>1_Office Theme</vt:lpstr>
      <vt:lpstr>AI Planning, PDDL Theory and practice</vt:lpstr>
      <vt:lpstr>Jan Dolejsi - bio</vt:lpstr>
      <vt:lpstr>+ work (and slides) from many more at</vt:lpstr>
      <vt:lpstr>Why AI? Why Planning?</vt:lpstr>
      <vt:lpstr>Automation or autonomy?</vt:lpstr>
      <vt:lpstr>Underground CO2 storage</vt:lpstr>
      <vt:lpstr>PowerPoint Presentation</vt:lpstr>
      <vt:lpstr>Holes in the ground?</vt:lpstr>
      <vt:lpstr>Drilling Deep Holes: Today’s Standard</vt:lpstr>
      <vt:lpstr>Automation</vt:lpstr>
      <vt:lpstr>Well Construction 101--</vt:lpstr>
      <vt:lpstr>Which AI again?</vt:lpstr>
      <vt:lpstr>Artificial Intelligence Value Pyramid</vt:lpstr>
      <vt:lpstr>Combining different automated decision support approaches</vt:lpstr>
      <vt:lpstr>PowerPoint Presentation</vt:lpstr>
      <vt:lpstr>Automated decision-making continuum triangle</vt:lpstr>
      <vt:lpstr>Planning vs Scheduling: What, When, How?</vt:lpstr>
      <vt:lpstr>Planning vs Scheduling: under the hood</vt:lpstr>
      <vt:lpstr>Why Planning? Why PDDL?</vt:lpstr>
      <vt:lpstr>What has Planning Got to Offer?</vt:lpstr>
      <vt:lpstr>What do we bring to the problem?</vt:lpstr>
      <vt:lpstr>Modelling</vt:lpstr>
      <vt:lpstr>Blocksworld exercise</vt:lpstr>
      <vt:lpstr>Demo: PDDL tools in VS Code</vt:lpstr>
      <vt:lpstr>Deploying plan-based automation: 80-20 rule2</vt:lpstr>
      <vt:lpstr>Continuous Processes</vt:lpstr>
      <vt:lpstr>Coffee machine planning – solving opposing LP constraints</vt:lpstr>
      <vt:lpstr>Demo: planning with rich numeric constraints</vt:lpstr>
      <vt:lpstr>External Solvers</vt:lpstr>
      <vt:lpstr>Plan Execution</vt:lpstr>
      <vt:lpstr>Plan Execution</vt:lpstr>
      <vt:lpstr>Plan Execution – action ends</vt:lpstr>
      <vt:lpstr>Plan Execution</vt:lpstr>
      <vt:lpstr>Plan Execution – Vacation traveling</vt:lpstr>
      <vt:lpstr>Timed Automaton: Semantics</vt:lpstr>
      <vt:lpstr>Planning vs Plan Execution</vt:lpstr>
      <vt:lpstr>Demo: Plan execution tools</vt:lpstr>
      <vt:lpstr>One Plan to Rule Them All</vt:lpstr>
      <vt:lpstr>Demo: Behavior Trees</vt:lpstr>
      <vt:lpstr>Progress on Automation</vt:lpstr>
      <vt:lpstr>Progress on Automation</vt:lpstr>
      <vt:lpstr>Progress on Automation</vt:lpstr>
      <vt:lpstr>Further Applications</vt:lpstr>
      <vt:lpstr>Architecture: PDDL in business applications</vt:lpstr>
      <vt:lpstr>Demo: Declarative template-based PDDL problem generation</vt:lpstr>
      <vt:lpstr>Planning and Optimisation</vt:lpstr>
      <vt:lpstr>PowerPoint Presentation</vt:lpstr>
      <vt:lpstr>Recent Developments</vt:lpstr>
      <vt:lpstr>Architecture of a job-resource scheduling app</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Plánování, PDDL Teorie a praxe</dc:title>
  <dc:creator>Jan Dolejsi</dc:creator>
  <cp:lastModifiedBy>Jan Dolejsi</cp:lastModifiedBy>
  <cp:revision>4</cp:revision>
  <dcterms:created xsi:type="dcterms:W3CDTF">2023-03-12T14:29:21Z</dcterms:created>
  <dcterms:modified xsi:type="dcterms:W3CDTF">2023-03-13T13:49:16Z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Text">
    <vt:lpwstr>SLB-Private</vt:lpwstr>
  </property>
</Properties>
</file>