
<file path=[Content_Types].xml><?xml version="1.0" encoding="utf-8"?>
<Types xmlns="http://schemas.openxmlformats.org/package/2006/content-types">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handoutMasterIdLst>
    <p:handoutMasterId r:id="rId26"/>
  </p:handoutMasterIdLst>
  <p:sldIdLst>
    <p:sldId id="256" r:id="rId2"/>
    <p:sldId id="259" r:id="rId3"/>
    <p:sldId id="261" r:id="rId4"/>
    <p:sldId id="260" r:id="rId5"/>
    <p:sldId id="265" r:id="rId6"/>
    <p:sldId id="266" r:id="rId7"/>
    <p:sldId id="267" r:id="rId8"/>
    <p:sldId id="268" r:id="rId9"/>
    <p:sldId id="269" r:id="rId10"/>
    <p:sldId id="270" r:id="rId11"/>
    <p:sldId id="271" r:id="rId12"/>
    <p:sldId id="272" r:id="rId13"/>
    <p:sldId id="273" r:id="rId14"/>
    <p:sldId id="274" r:id="rId15"/>
    <p:sldId id="275" r:id="rId16"/>
    <p:sldId id="276" r:id="rId17"/>
    <p:sldId id="277" r:id="rId18"/>
    <p:sldId id="278" r:id="rId19"/>
    <p:sldId id="279" r:id="rId20"/>
    <p:sldId id="280" r:id="rId21"/>
    <p:sldId id="281" r:id="rId22"/>
    <p:sldId id="283" r:id="rId23"/>
    <p:sldId id="282" r:id="rId24"/>
  </p:sldIdLst>
  <p:sldSz cx="9144000" cy="6858000" type="screen4x3"/>
  <p:notesSz cx="6858000" cy="9144000"/>
  <p:defaultTextStyle>
    <a:defPPr>
      <a:defRPr lang="en-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06"/>
    <p:restoredTop sz="94697"/>
  </p:normalViewPr>
  <p:slideViewPr>
    <p:cSldViewPr snapToGrid="0">
      <p:cViewPr varScale="1">
        <p:scale>
          <a:sx n="119" d="100"/>
          <a:sy n="119" d="100"/>
        </p:scale>
        <p:origin x="101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9BA155B-F58E-83A1-4F2C-48195B3B16C1}"/>
              </a:ext>
            </a:extLst>
          </p:cNvPr>
          <p:cNvSpPr txBox="1">
            <a:spLocks noGrp="1"/>
          </p:cNvSpPr>
          <p:nvPr>
            <p:ph type="hdr" sz="quarter"/>
          </p:nvPr>
        </p:nvSpPr>
        <p:spPr>
          <a:xfrm>
            <a:off x="0" y="0"/>
            <a:ext cx="2975760" cy="456839"/>
          </a:xfrm>
          <a:prstGeom prst="rect">
            <a:avLst/>
          </a:prstGeom>
          <a:noFill/>
          <a:ln>
            <a:noFill/>
          </a:ln>
        </p:spPr>
        <p:txBody>
          <a:bodyPr vert="horz" wrap="none" lIns="90000" tIns="45000" rIns="90000" bIns="45000" anchorCtr="0"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400"/>
            </a:pPr>
            <a:endParaRPr lang="en-US" sz="1400" b="1" i="0" u="none" strike="noStrike" cap="none" baseline="0">
              <a:ln>
                <a:noFill/>
              </a:ln>
              <a:solidFill>
                <a:srgbClr val="FFFFFF"/>
              </a:solidFill>
              <a:latin typeface="Ubuntu" pitchFamily="2"/>
              <a:ea typeface="ＭＳ Ｐゴシック" pitchFamily="1"/>
              <a:cs typeface="ＭＳ Ｐゴシック" pitchFamily="1"/>
            </a:endParaRPr>
          </a:p>
        </p:txBody>
      </p:sp>
      <p:sp>
        <p:nvSpPr>
          <p:cNvPr id="3" name="Date Placeholder 2">
            <a:extLst>
              <a:ext uri="{FF2B5EF4-FFF2-40B4-BE49-F238E27FC236}">
                <a16:creationId xmlns:a16="http://schemas.microsoft.com/office/drawing/2014/main" id="{A711D936-2983-40E4-115E-6ACD00E99443}"/>
              </a:ext>
            </a:extLst>
          </p:cNvPr>
          <p:cNvSpPr txBox="1">
            <a:spLocks noGrp="1"/>
          </p:cNvSpPr>
          <p:nvPr>
            <p:ph type="dt" sz="quarter" idx="1"/>
          </p:nvPr>
        </p:nvSpPr>
        <p:spPr>
          <a:xfrm>
            <a:off x="3881880" y="0"/>
            <a:ext cx="2975760" cy="456839"/>
          </a:xfrm>
          <a:prstGeom prst="rect">
            <a:avLst/>
          </a:prstGeom>
          <a:noFill/>
          <a:ln>
            <a:noFill/>
          </a:ln>
        </p:spPr>
        <p:txBody>
          <a:bodyPr vert="horz" wrap="none" lIns="90000" tIns="45000" rIns="90000" bIns="45000" anchorCtr="0" compatLnSpc="1">
            <a:noAutofit/>
          </a:bodyPr>
          <a:lstStyle/>
          <a:p>
            <a: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400"/>
            </a:pPr>
            <a:endParaRPr lang="en-US" sz="1400" b="1" i="0" u="none" strike="noStrike" cap="none" baseline="0">
              <a:ln>
                <a:noFill/>
              </a:ln>
              <a:solidFill>
                <a:srgbClr val="FFFFFF"/>
              </a:solidFill>
              <a:latin typeface="Ubuntu" pitchFamily="2"/>
              <a:ea typeface="ＭＳ Ｐゴシック" pitchFamily="1"/>
              <a:cs typeface="ＭＳ Ｐゴシック" pitchFamily="1"/>
            </a:endParaRPr>
          </a:p>
        </p:txBody>
      </p:sp>
      <p:sp>
        <p:nvSpPr>
          <p:cNvPr id="4" name="Footer Placeholder 3">
            <a:extLst>
              <a:ext uri="{FF2B5EF4-FFF2-40B4-BE49-F238E27FC236}">
                <a16:creationId xmlns:a16="http://schemas.microsoft.com/office/drawing/2014/main" id="{E841592C-15BE-20AB-99B8-5E5ED60CA655}"/>
              </a:ext>
            </a:extLst>
          </p:cNvPr>
          <p:cNvSpPr txBox="1">
            <a:spLocks noGrp="1"/>
          </p:cNvSpPr>
          <p:nvPr>
            <p:ph type="ftr" sz="quarter" idx="2"/>
          </p:nvPr>
        </p:nvSpPr>
        <p:spPr>
          <a:xfrm>
            <a:off x="0" y="8686800"/>
            <a:ext cx="2975760" cy="456839"/>
          </a:xfrm>
          <a:prstGeom prst="rect">
            <a:avLst/>
          </a:prstGeom>
          <a:noFill/>
          <a:ln>
            <a:noFill/>
          </a:ln>
        </p:spPr>
        <p:txBody>
          <a:bodyPr vert="horz" wrap="none" lIns="90000" tIns="45000" rIns="90000" bIns="45000" anchor="b" anchorCtr="0"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400"/>
            </a:pPr>
            <a:endParaRPr lang="en-US" sz="1400" b="1" i="0" u="none" strike="noStrike" cap="none" baseline="0">
              <a:ln>
                <a:noFill/>
              </a:ln>
              <a:solidFill>
                <a:srgbClr val="FFFFFF"/>
              </a:solidFill>
              <a:latin typeface="Ubuntu" pitchFamily="2"/>
              <a:ea typeface="ＭＳ Ｐゴシック" pitchFamily="1"/>
              <a:cs typeface="ＭＳ Ｐゴシック" pitchFamily="1"/>
            </a:endParaRPr>
          </a:p>
        </p:txBody>
      </p:sp>
      <p:sp>
        <p:nvSpPr>
          <p:cNvPr id="5" name="Slide Number Placeholder 4">
            <a:extLst>
              <a:ext uri="{FF2B5EF4-FFF2-40B4-BE49-F238E27FC236}">
                <a16:creationId xmlns:a16="http://schemas.microsoft.com/office/drawing/2014/main" id="{FC07B0E3-7FC8-6E86-40C5-94209DEBDA8D}"/>
              </a:ext>
            </a:extLst>
          </p:cNvPr>
          <p:cNvSpPr txBox="1">
            <a:spLocks noGrp="1"/>
          </p:cNvSpPr>
          <p:nvPr>
            <p:ph type="sldNum" sz="quarter" idx="3"/>
          </p:nvPr>
        </p:nvSpPr>
        <p:spPr>
          <a:xfrm>
            <a:off x="3881880" y="8686800"/>
            <a:ext cx="2975760" cy="456839"/>
          </a:xfrm>
          <a:prstGeom prst="rect">
            <a:avLst/>
          </a:prstGeom>
          <a:noFill/>
          <a:ln>
            <a:noFill/>
          </a:ln>
        </p:spPr>
        <p:txBody>
          <a:bodyPr vert="horz" wrap="none" lIns="90000" tIns="45000" rIns="90000" bIns="45000" anchor="b" anchorCtr="0" compatLnSpc="1">
            <a:noAutofit/>
          </a:bodyPr>
          <a:lstStyle/>
          <a:p>
            <a: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400"/>
            </a:pPr>
            <a:fld id="{59C6BB15-9CA6-1243-BE53-7A4349AE19AF}" type="slidenum">
              <a:t>‹#›</a:t>
            </a:fld>
            <a:endParaRPr lang="en-US" sz="1400" b="1" i="0" u="none" strike="noStrike" cap="none" baseline="0">
              <a:ln>
                <a:noFill/>
              </a:ln>
              <a:solidFill>
                <a:srgbClr val="FFFFFF"/>
              </a:solidFill>
              <a:latin typeface="Ubuntu" pitchFamily="2"/>
              <a:ea typeface="ＭＳ Ｐゴシック" pitchFamily="1"/>
              <a:cs typeface="ＭＳ Ｐゴシック" pitchFamily="1"/>
            </a:endParaRPr>
          </a:p>
        </p:txBody>
      </p:sp>
    </p:spTree>
    <p:extLst>
      <p:ext uri="{BB962C8B-B14F-4D97-AF65-F5344CB8AC3E}">
        <p14:creationId xmlns:p14="http://schemas.microsoft.com/office/powerpoint/2010/main" val="24069373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5F2736-5FD4-7B22-955F-91A04CECEC26}"/>
              </a:ext>
            </a:extLst>
          </p:cNvPr>
          <p:cNvSpPr>
            <a:spLocks noMove="1" noResize="1"/>
          </p:cNvSpPr>
          <p:nvPr/>
        </p:nvSpPr>
        <p:spPr>
          <a:xfrm>
            <a:off x="0" y="0"/>
            <a:ext cx="6858000" cy="9144000"/>
          </a:xfrm>
          <a:prstGeom prst="rect">
            <a:avLst/>
          </a:prstGeom>
          <a:solidFill>
            <a:srgbClr val="FFFFFF"/>
          </a:solidFill>
          <a:ln>
            <a:noFill/>
            <a:prstDash val="solid"/>
          </a:ln>
        </p:spPr>
        <p:txBody>
          <a:bodyPr vert="horz" wrap="none" lIns="90000" tIns="45000" rIns="90000" bIns="45000" anchor="ctr" anchorCtr="1"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4400" b="1" i="0" u="none" strike="noStrike" cap="none" baseline="0">
              <a:ln>
                <a:noFill/>
              </a:ln>
              <a:solidFill>
                <a:srgbClr val="FFFFFF"/>
              </a:solidFill>
              <a:latin typeface="Ubuntu" pitchFamily="2"/>
              <a:ea typeface="ＭＳ Ｐゴシック" pitchFamily="1"/>
              <a:cs typeface="ＭＳ Ｐゴシック" pitchFamily="1"/>
            </a:endParaRPr>
          </a:p>
        </p:txBody>
      </p:sp>
      <p:sp>
        <p:nvSpPr>
          <p:cNvPr id="3" name="AutoShape 1">
            <a:extLst>
              <a:ext uri="{FF2B5EF4-FFF2-40B4-BE49-F238E27FC236}">
                <a16:creationId xmlns:a16="http://schemas.microsoft.com/office/drawing/2014/main" id="{9BE90577-4EA7-182A-3503-80E6FFE5AF34}"/>
              </a:ext>
            </a:extLst>
          </p:cNvPr>
          <p:cNvSpPr/>
          <p:nvPr/>
        </p:nvSpPr>
        <p:spPr>
          <a:xfrm>
            <a:off x="0" y="0"/>
            <a:ext cx="6858000" cy="9144000"/>
          </a:xfrm>
          <a:custGeom>
            <a:avLst>
              <a:gd name="f0" fmla="val 5"/>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a:noFill/>
            <a:prstDash val="solid"/>
          </a:ln>
        </p:spPr>
        <p:txBody>
          <a:bodyPr vert="horz" wrap="none" lIns="90000" tIns="46800" rIns="90000" bIns="46800" anchor="ctr" anchorCtr="0"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4400" b="1" i="0" u="none" strike="noStrike" cap="none" baseline="0">
              <a:ln>
                <a:noFill/>
              </a:ln>
              <a:solidFill>
                <a:srgbClr val="FFFFFF"/>
              </a:solidFill>
              <a:latin typeface="Ubuntu" pitchFamily="2"/>
              <a:ea typeface="ＭＳ Ｐゴシック" pitchFamily="1"/>
              <a:cs typeface="ＭＳ Ｐゴシック" pitchFamily="1"/>
            </a:endParaRPr>
          </a:p>
        </p:txBody>
      </p:sp>
      <p:sp>
        <p:nvSpPr>
          <p:cNvPr id="4" name="AutoShape 2">
            <a:extLst>
              <a:ext uri="{FF2B5EF4-FFF2-40B4-BE49-F238E27FC236}">
                <a16:creationId xmlns:a16="http://schemas.microsoft.com/office/drawing/2014/main" id="{B206EC43-0EE0-248B-CAA5-C0BFA25F50A4}"/>
              </a:ext>
            </a:extLst>
          </p:cNvPr>
          <p:cNvSpPr/>
          <p:nvPr/>
        </p:nvSpPr>
        <p:spPr>
          <a:xfrm>
            <a:off x="0" y="0"/>
            <a:ext cx="6858000" cy="9144000"/>
          </a:xfrm>
          <a:custGeom>
            <a:avLst>
              <a:gd name="f0" fmla="val 5"/>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a:noFill/>
            <a:prstDash val="solid"/>
          </a:ln>
        </p:spPr>
        <p:txBody>
          <a:bodyPr vert="horz" wrap="none" lIns="90000" tIns="46800" rIns="90000" bIns="46800" anchor="ctr" anchorCtr="0"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4400" b="1" i="0" u="none" strike="noStrike" cap="none" baseline="0">
              <a:ln>
                <a:noFill/>
              </a:ln>
              <a:solidFill>
                <a:srgbClr val="FFFFFF"/>
              </a:solidFill>
              <a:latin typeface="Ubuntu" pitchFamily="2"/>
              <a:ea typeface="ＭＳ Ｐゴシック" pitchFamily="1"/>
              <a:cs typeface="ＭＳ Ｐゴシック" pitchFamily="1"/>
            </a:endParaRPr>
          </a:p>
        </p:txBody>
      </p:sp>
      <p:sp>
        <p:nvSpPr>
          <p:cNvPr id="5" name="Slide Image Placeholder 4">
            <a:extLst>
              <a:ext uri="{FF2B5EF4-FFF2-40B4-BE49-F238E27FC236}">
                <a16:creationId xmlns:a16="http://schemas.microsoft.com/office/drawing/2014/main" id="{85DCA742-DC8F-F054-B43E-2A8C610A2839}"/>
              </a:ext>
            </a:extLst>
          </p:cNvPr>
          <p:cNvSpPr>
            <a:spLocks noGrp="1" noRot="1" noChangeAspect="1"/>
          </p:cNvSpPr>
          <p:nvPr>
            <p:ph type="sldImg" idx="2"/>
          </p:nvPr>
        </p:nvSpPr>
        <p:spPr>
          <a:xfrm>
            <a:off x="1003320" y="695159"/>
            <a:ext cx="4843440" cy="3424320"/>
          </a:xfrm>
          <a:prstGeom prst="rect">
            <a:avLst/>
          </a:prstGeom>
          <a:noFill/>
          <a:ln>
            <a:noFill/>
            <a:prstDash val="solid"/>
          </a:ln>
        </p:spPr>
      </p:sp>
      <p:sp>
        <p:nvSpPr>
          <p:cNvPr id="6" name="Notes Placeholder 5">
            <a:extLst>
              <a:ext uri="{FF2B5EF4-FFF2-40B4-BE49-F238E27FC236}">
                <a16:creationId xmlns:a16="http://schemas.microsoft.com/office/drawing/2014/main" id="{842ED857-EA84-BE52-0DF7-B3A1E7C42604}"/>
              </a:ext>
            </a:extLst>
          </p:cNvPr>
          <p:cNvSpPr txBox="1">
            <a:spLocks noGrp="1"/>
          </p:cNvSpPr>
          <p:nvPr>
            <p:ph type="body" sz="quarter" idx="3"/>
          </p:nvPr>
        </p:nvSpPr>
        <p:spPr>
          <a:xfrm>
            <a:off x="685440" y="4343040"/>
            <a:ext cx="5481719" cy="4110120"/>
          </a:xfrm>
          <a:prstGeom prst="rect">
            <a:avLst/>
          </a:prstGeom>
          <a:noFill/>
          <a:ln>
            <a:noFill/>
          </a:ln>
        </p:spPr>
        <p:txBody>
          <a:bodyPr vert="horz" lIns="0" tIns="0" rIns="0" bIns="0" compatLnSpc="1"/>
          <a:lstStyle/>
          <a:p>
            <a:endParaRPr lang="en-US"/>
          </a:p>
        </p:txBody>
      </p:sp>
      <p:sp>
        <p:nvSpPr>
          <p:cNvPr id="7" name="Header Placeholder 6">
            <a:extLst>
              <a:ext uri="{FF2B5EF4-FFF2-40B4-BE49-F238E27FC236}">
                <a16:creationId xmlns:a16="http://schemas.microsoft.com/office/drawing/2014/main" id="{888FEA05-676F-2A6C-E993-14D760D676E4}"/>
              </a:ext>
            </a:extLst>
          </p:cNvPr>
          <p:cNvSpPr txBox="1">
            <a:spLocks noGrp="1"/>
          </p:cNvSpPr>
          <p:nvPr>
            <p:ph type="hdr" sz="quarter"/>
          </p:nvPr>
        </p:nvSpPr>
        <p:spPr>
          <a:xfrm>
            <a:off x="-360" y="-360"/>
            <a:ext cx="2971800" cy="452519"/>
          </a:xfrm>
          <a:prstGeom prst="rect">
            <a:avLst/>
          </a:prstGeom>
          <a:noFill/>
          <a:ln>
            <a:noFill/>
          </a:ln>
        </p:spPr>
        <p:txBody>
          <a:bodyPr vert="horz" wrap="square" lIns="0" tIns="0" rIns="0" bIns="0" anchor="t" anchorCtr="0" compatLnSpc="1">
            <a:noAutofit/>
          </a:bodyPr>
          <a:lstStyle>
            <a:lvl1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1400" b="0" i="0" u="none" strike="noStrike" cap="none" baseline="0">
                <a:ln>
                  <a:noFill/>
                </a:ln>
                <a:solidFill>
                  <a:srgbClr val="E8F218"/>
                </a:solidFill>
                <a:latin typeface="Times New Roman" pitchFamily="1"/>
                <a:ea typeface="Arial" pitchFamily="1"/>
                <a:cs typeface="Arial" pitchFamily="1"/>
              </a:defRPr>
            </a:lvl1pPr>
          </a:lstStyle>
          <a:p>
            <a:pPr lvl="0"/>
            <a:endParaRPr lang="en-US"/>
          </a:p>
        </p:txBody>
      </p:sp>
      <p:sp>
        <p:nvSpPr>
          <p:cNvPr id="8" name="Date Placeholder 7">
            <a:extLst>
              <a:ext uri="{FF2B5EF4-FFF2-40B4-BE49-F238E27FC236}">
                <a16:creationId xmlns:a16="http://schemas.microsoft.com/office/drawing/2014/main" id="{8B52F64D-626B-002C-5180-2B672AD07CB5}"/>
              </a:ext>
            </a:extLst>
          </p:cNvPr>
          <p:cNvSpPr txBox="1">
            <a:spLocks noGrp="1"/>
          </p:cNvSpPr>
          <p:nvPr>
            <p:ph type="dt" idx="1"/>
          </p:nvPr>
        </p:nvSpPr>
        <p:spPr>
          <a:xfrm>
            <a:off x="3881159" y="-360"/>
            <a:ext cx="2971800" cy="452519"/>
          </a:xfrm>
          <a:prstGeom prst="rect">
            <a:avLst/>
          </a:prstGeom>
          <a:noFill/>
          <a:ln>
            <a:noFill/>
          </a:ln>
        </p:spPr>
        <p:txBody>
          <a:bodyPr vert="horz" wrap="square" lIns="0" tIns="0" rIns="0" bIns="0" anchor="t" anchorCtr="0" compatLnSpc="1">
            <a:noAutofit/>
          </a:bodyPr>
          <a:lstStyle>
            <a:lvl1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1400" b="0" i="0" u="none" strike="noStrike" cap="none" baseline="0">
                <a:ln>
                  <a:noFill/>
                </a:ln>
                <a:solidFill>
                  <a:srgbClr val="E8F218"/>
                </a:solidFill>
                <a:latin typeface="Times New Roman" pitchFamily="1"/>
                <a:ea typeface="Arial" pitchFamily="1"/>
                <a:cs typeface="Arial" pitchFamily="1"/>
              </a:defRPr>
            </a:lvl1pPr>
          </a:lstStyle>
          <a:p>
            <a:pPr lvl="0"/>
            <a:endParaRPr lang="en-US"/>
          </a:p>
        </p:txBody>
      </p:sp>
      <p:sp>
        <p:nvSpPr>
          <p:cNvPr id="9" name="Footer Placeholder 8">
            <a:extLst>
              <a:ext uri="{FF2B5EF4-FFF2-40B4-BE49-F238E27FC236}">
                <a16:creationId xmlns:a16="http://schemas.microsoft.com/office/drawing/2014/main" id="{BE23881D-09A5-FF9E-F48D-EA4468DBE522}"/>
              </a:ext>
            </a:extLst>
          </p:cNvPr>
          <p:cNvSpPr txBox="1">
            <a:spLocks noGrp="1"/>
          </p:cNvSpPr>
          <p:nvPr>
            <p:ph type="ftr" sz="quarter" idx="4"/>
          </p:nvPr>
        </p:nvSpPr>
        <p:spPr>
          <a:xfrm>
            <a:off x="-360" y="8686440"/>
            <a:ext cx="2971800" cy="452519"/>
          </a:xfrm>
          <a:prstGeom prst="rect">
            <a:avLst/>
          </a:prstGeom>
          <a:noFill/>
          <a:ln>
            <a:noFill/>
          </a:ln>
        </p:spPr>
        <p:txBody>
          <a:bodyPr vert="horz" wrap="square" lIns="0" tIns="0" rIns="0" bIns="0" anchor="b" anchorCtr="0" compatLnSpc="1">
            <a:noAutofit/>
          </a:bodyPr>
          <a:lstStyle>
            <a:lvl1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1400" b="0" i="0" u="none" strike="noStrike" cap="none" baseline="0">
                <a:ln>
                  <a:noFill/>
                </a:ln>
                <a:solidFill>
                  <a:srgbClr val="E8F218"/>
                </a:solidFill>
                <a:latin typeface="Times New Roman" pitchFamily="1"/>
                <a:ea typeface="Arial" pitchFamily="1"/>
                <a:cs typeface="Arial" pitchFamily="1"/>
              </a:defRPr>
            </a:lvl1pPr>
          </a:lstStyle>
          <a:p>
            <a:pPr lvl="0"/>
            <a:endParaRPr lang="en-US"/>
          </a:p>
        </p:txBody>
      </p:sp>
      <p:sp>
        <p:nvSpPr>
          <p:cNvPr id="10" name="Slide Number Placeholder 9">
            <a:extLst>
              <a:ext uri="{FF2B5EF4-FFF2-40B4-BE49-F238E27FC236}">
                <a16:creationId xmlns:a16="http://schemas.microsoft.com/office/drawing/2014/main" id="{D1C62D59-E692-A178-5331-4EC25FDA2E17}"/>
              </a:ext>
            </a:extLst>
          </p:cNvPr>
          <p:cNvSpPr txBox="1">
            <a:spLocks noGrp="1"/>
          </p:cNvSpPr>
          <p:nvPr>
            <p:ph type="sldNum" sz="quarter" idx="5"/>
          </p:nvPr>
        </p:nvSpPr>
        <p:spPr>
          <a:xfrm>
            <a:off x="3881159" y="8686440"/>
            <a:ext cx="2971800" cy="452519"/>
          </a:xfrm>
          <a:prstGeom prst="rect">
            <a:avLst/>
          </a:prstGeom>
          <a:noFill/>
          <a:ln>
            <a:noFill/>
          </a:ln>
        </p:spPr>
        <p:txBody>
          <a:bodyPr vert="horz" wrap="square" lIns="0" tIns="0" rIns="0" bIns="0" anchor="b" anchorCtr="0" compatLnSpc="1">
            <a:noAutofit/>
          </a:bodyPr>
          <a:lstStyle>
            <a:lvl1pPr marL="0" marR="0" lvl="0" indent="0" algn="r" rtl="0" hangingPunct="1">
              <a:lnSpc>
                <a:spcPct val="100000"/>
              </a:lnSpc>
              <a:spcBef>
                <a:spcPts val="0"/>
              </a:spcBef>
              <a:spcAft>
                <a:spcPts val="0"/>
              </a:spcAft>
              <a:buNone/>
              <a:tabLst>
                <a:tab pos="0" algn="l"/>
                <a:tab pos="447479" algn="l"/>
                <a:tab pos="896759" algn="l"/>
                <a:tab pos="1346040" algn="l"/>
                <a:tab pos="1795320" algn="l"/>
                <a:tab pos="2244600" algn="l"/>
                <a:tab pos="2693880" algn="l"/>
                <a:tab pos="3143159" algn="l"/>
                <a:tab pos="3592440" algn="l"/>
                <a:tab pos="4041719" algn="l"/>
                <a:tab pos="4491000" algn="l"/>
                <a:tab pos="4940280" algn="l"/>
                <a:tab pos="5389560" algn="l"/>
                <a:tab pos="5838480" algn="l"/>
                <a:tab pos="6287759" algn="l"/>
                <a:tab pos="6737040" algn="l"/>
                <a:tab pos="7186319" algn="l"/>
                <a:tab pos="7635600" algn="l"/>
                <a:tab pos="8084879" algn="l"/>
                <a:tab pos="8534160" algn="l"/>
                <a:tab pos="8983440" algn="l"/>
                <a:tab pos="9144000" algn="l"/>
                <a:tab pos="9601200" algn="l"/>
                <a:tab pos="10058400" algn="l"/>
                <a:tab pos="10515600" algn="l"/>
              </a:tabLst>
              <a:defRPr lang="en-US" sz="1400" b="0" i="0" u="none" strike="noStrike" cap="none" baseline="0">
                <a:ln>
                  <a:noFill/>
                </a:ln>
                <a:solidFill>
                  <a:srgbClr val="E8F218"/>
                </a:solidFill>
                <a:latin typeface="Times New Roman" pitchFamily="1"/>
                <a:ea typeface="Arial" pitchFamily="1"/>
                <a:cs typeface="Arial" pitchFamily="1"/>
              </a:defRPr>
            </a:lvl1pPr>
          </a:lstStyle>
          <a:p>
            <a:pPr lvl="0"/>
            <a:fld id="{0A479B59-1198-9E48-AAB9-5C4CEE05E9D7}" type="slidenum">
              <a:t>‹#›</a:t>
            </a:fld>
            <a:endParaRPr lang="en-US"/>
          </a:p>
        </p:txBody>
      </p:sp>
    </p:spTree>
    <p:extLst>
      <p:ext uri="{BB962C8B-B14F-4D97-AF65-F5344CB8AC3E}">
        <p14:creationId xmlns:p14="http://schemas.microsoft.com/office/powerpoint/2010/main" val="1212144080"/>
      </p:ext>
    </p:extLst>
  </p:cSld>
  <p:clrMap bg1="lt1" tx1="dk1" bg2="lt2" tx2="dk2" accent1="accent1" accent2="accent2" accent3="accent3" accent4="accent4" accent5="accent5" accent6="accent6" hlink="hlink" folHlink="folHlink"/>
  <p:notesStyle>
    <a:lvl1pPr marL="0" marR="0" indent="0" algn="l" rtl="0" hangingPunct="0">
      <a:lnSpc>
        <a:spcPct val="100000"/>
      </a:lnSpc>
      <a:spcBef>
        <a:spcPts val="448"/>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1200" b="0" i="0" u="none" strike="noStrike" cap="none" baseline="0">
        <a:ln>
          <a:noFill/>
        </a:ln>
        <a:solidFill>
          <a:srgbClr val="000000"/>
        </a:solidFill>
        <a:highlight>
          <a:scrgbClr r="0" g="0" b="0">
            <a:alpha val="0"/>
          </a:scrgbClr>
        </a:highlight>
        <a:latin typeface="Times New Roman" pitchFamily="1"/>
        <a:ea typeface="ＭＳ Ｐゴシック" pitchFamily="1"/>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9">
            <a:extLst>
              <a:ext uri="{FF2B5EF4-FFF2-40B4-BE49-F238E27FC236}">
                <a16:creationId xmlns:a16="http://schemas.microsoft.com/office/drawing/2014/main" id="{DDC8589B-3406-4BA1-C105-5ED27062C4E9}"/>
              </a:ext>
            </a:extLst>
          </p:cNvPr>
          <p:cNvSpPr txBox="1">
            <a:spLocks noGrp="1"/>
          </p:cNvSpPr>
          <p:nvPr>
            <p:ph type="sldNum" sz="quarter" idx="5"/>
          </p:nvPr>
        </p:nvSpPr>
        <p:spPr>
          <a:ln/>
        </p:spPr>
        <p:txBody>
          <a:bodyPr vert="horz" wrap="square" lIns="0" tIns="0" rIns="0" bIns="0" anchor="b" anchorCtr="0" compatLnSpc="1">
            <a:noAutofit/>
          </a:bodyPr>
          <a:lstStyle/>
          <a:p>
            <a:pPr lvl="0"/>
            <a:fld id="{1700D669-0965-7A43-9B7E-34581F3DE262}" type="slidenum">
              <a:t>1</a:t>
            </a:fld>
            <a:endParaRPr lang="en-US"/>
          </a:p>
        </p:txBody>
      </p:sp>
      <p:sp>
        <p:nvSpPr>
          <p:cNvPr id="2" name="Rectangle 8">
            <a:extLst>
              <a:ext uri="{FF2B5EF4-FFF2-40B4-BE49-F238E27FC236}">
                <a16:creationId xmlns:a16="http://schemas.microsoft.com/office/drawing/2014/main" id="{081F48F3-1026-A495-8907-DFDDD281916B}"/>
              </a:ext>
            </a:extLst>
          </p:cNvPr>
          <p:cNvSpPr/>
          <p:nvPr/>
        </p:nvSpPr>
        <p:spPr>
          <a:xfrm>
            <a:off x="3881520" y="8686800"/>
            <a:ext cx="2971800" cy="4525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b" anchorCtr="0" compatLnSpc="1">
            <a:noAutofit/>
          </a:bodyPr>
          <a:lstStyle/>
          <a:p>
            <a:pPr marL="0" marR="0" lvl="0" indent="0" algn="r" rtl="0" hangingPunct="1">
              <a:lnSpc>
                <a:spcPct val="100000"/>
              </a:lnSpc>
              <a:spcBef>
                <a:spcPts val="0"/>
              </a:spcBef>
              <a:spcAft>
                <a:spcPts val="0"/>
              </a:spcAft>
              <a:buNone/>
              <a:tabLst>
                <a:tab pos="0" algn="l"/>
                <a:tab pos="447479" algn="l"/>
                <a:tab pos="896759" algn="l"/>
                <a:tab pos="1346040" algn="l"/>
                <a:tab pos="1795320" algn="l"/>
                <a:tab pos="2244600" algn="l"/>
                <a:tab pos="2693880" algn="l"/>
                <a:tab pos="3143159" algn="l"/>
                <a:tab pos="3592440" algn="l"/>
                <a:tab pos="4041719" algn="l"/>
                <a:tab pos="4491000" algn="l"/>
                <a:tab pos="4940280" algn="l"/>
                <a:tab pos="5389560" algn="l"/>
                <a:tab pos="5838480" algn="l"/>
                <a:tab pos="6287759" algn="l"/>
                <a:tab pos="6737040" algn="l"/>
                <a:tab pos="7186319" algn="l"/>
                <a:tab pos="7635600" algn="l"/>
                <a:tab pos="8084879" algn="l"/>
                <a:tab pos="8534160" algn="l"/>
                <a:tab pos="8983440" algn="l"/>
                <a:tab pos="9144000" algn="l"/>
                <a:tab pos="9601200" algn="l"/>
                <a:tab pos="10058400" algn="l"/>
                <a:tab pos="10515600" algn="l"/>
              </a:tabLst>
              <a:defRPr lang="en-US"/>
            </a:pPr>
            <a:fld id="{B762778D-8F71-8849-9C41-91997D630DFA}" type="slidenum">
              <a:t>1</a:t>
            </a:fld>
            <a:endParaRPr lang="en-US" sz="1400" b="0" i="0" u="none" strike="noStrike" cap="none" baseline="0">
              <a:ln>
                <a:noFill/>
              </a:ln>
              <a:solidFill>
                <a:srgbClr val="E8F218"/>
              </a:solidFill>
              <a:latin typeface="Times New Roman" pitchFamily="1"/>
              <a:ea typeface="Arial" pitchFamily="1"/>
              <a:cs typeface="Arial" pitchFamily="1"/>
            </a:endParaRPr>
          </a:p>
        </p:txBody>
      </p:sp>
      <p:sp>
        <p:nvSpPr>
          <p:cNvPr id="3" name="Text Box 1">
            <a:extLst>
              <a:ext uri="{FF2B5EF4-FFF2-40B4-BE49-F238E27FC236}">
                <a16:creationId xmlns:a16="http://schemas.microsoft.com/office/drawing/2014/main" id="{CD497AEB-A7C5-647C-03C5-D33394DBE868}"/>
              </a:ext>
            </a:extLst>
          </p:cNvPr>
          <p:cNvSpPr/>
          <p:nvPr/>
        </p:nvSpPr>
        <p:spPr>
          <a:xfrm>
            <a:off x="1003320" y="695159"/>
            <a:ext cx="4848120" cy="3429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9360">
            <a:solidFill>
              <a:srgbClr val="000000"/>
            </a:solidFill>
            <a:prstDash val="solid"/>
            <a:miter/>
          </a:ln>
        </p:spPr>
        <p:txBody>
          <a:bodyPr vert="horz" wrap="none" lIns="90000" tIns="46800" rIns="90000" bIns="46800" anchor="ctr" anchorCtr="0"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4400" b="1" i="0" u="none" strike="noStrike" cap="none" baseline="0">
              <a:ln>
                <a:noFill/>
              </a:ln>
              <a:solidFill>
                <a:srgbClr val="FFFFFF"/>
              </a:solidFill>
              <a:latin typeface="Ubuntu" pitchFamily="2"/>
              <a:ea typeface="ＭＳ Ｐゴシック" pitchFamily="1"/>
              <a:cs typeface="ＭＳ Ｐゴシック" pitchFamily="1"/>
            </a:endParaRPr>
          </a:p>
        </p:txBody>
      </p:sp>
      <p:sp>
        <p:nvSpPr>
          <p:cNvPr id="4" name="Notes Placeholder 3">
            <a:extLst>
              <a:ext uri="{FF2B5EF4-FFF2-40B4-BE49-F238E27FC236}">
                <a16:creationId xmlns:a16="http://schemas.microsoft.com/office/drawing/2014/main" id="{2A04BDF8-31E3-1B7E-D94E-7772BAC91E15}"/>
              </a:ext>
            </a:extLst>
          </p:cNvPr>
          <p:cNvSpPr txBox="1">
            <a:spLocks noGrp="1"/>
          </p:cNvSpPr>
          <p:nvPr>
            <p:ph type="body" sz="quarter" idx="1"/>
          </p:nvPr>
        </p:nvSpPr>
        <p:spPr>
          <a:xfrm>
            <a:off x="685440" y="4343040"/>
            <a:ext cx="5483159" cy="4111560"/>
          </a:xfrm>
        </p:spPr>
        <p:txBody>
          <a:bodyPr anchor="ctr" anchorCtr="0"/>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9">
            <a:extLst>
              <a:ext uri="{FF2B5EF4-FFF2-40B4-BE49-F238E27FC236}">
                <a16:creationId xmlns:a16="http://schemas.microsoft.com/office/drawing/2014/main" id="{DC75BE1E-D095-E929-27AC-EECF1BB62967}"/>
              </a:ext>
            </a:extLst>
          </p:cNvPr>
          <p:cNvSpPr txBox="1">
            <a:spLocks noGrp="1"/>
          </p:cNvSpPr>
          <p:nvPr>
            <p:ph type="sldNum" sz="quarter" idx="5"/>
          </p:nvPr>
        </p:nvSpPr>
        <p:spPr>
          <a:ln/>
        </p:spPr>
        <p:txBody>
          <a:bodyPr vert="horz" wrap="square" lIns="0" tIns="0" rIns="0" bIns="0" anchor="b" anchorCtr="0" compatLnSpc="1">
            <a:noAutofit/>
          </a:bodyPr>
          <a:lstStyle/>
          <a:p>
            <a:pPr lvl="0"/>
            <a:fld id="{159542B5-B829-C844-B637-9174218B597D}" type="slidenum">
              <a:t>10</a:t>
            </a:fld>
            <a:endParaRPr lang="en-US"/>
          </a:p>
        </p:txBody>
      </p:sp>
      <p:sp>
        <p:nvSpPr>
          <p:cNvPr id="2" name="Freeform 1">
            <a:extLst>
              <a:ext uri="{FF2B5EF4-FFF2-40B4-BE49-F238E27FC236}">
                <a16:creationId xmlns:a16="http://schemas.microsoft.com/office/drawing/2014/main" id="{2BD61241-134D-CE80-B4D6-5278C40F2DF6}"/>
              </a:ext>
            </a:extLst>
          </p:cNvPr>
          <p:cNvSpPr/>
          <p:nvPr/>
        </p:nvSpPr>
        <p:spPr>
          <a:xfrm>
            <a:off x="1003320" y="695159"/>
            <a:ext cx="4848120" cy="3429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9360">
            <a:solidFill>
              <a:srgbClr val="000000"/>
            </a:solidFill>
            <a:prstDash val="solid"/>
            <a:miter/>
          </a:ln>
        </p:spPr>
        <p:txBody>
          <a:bodyPr vert="horz" wrap="none" lIns="90000" tIns="46800" rIns="90000" bIns="46800" anchor="ctr" anchorCtr="0"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4400" b="1" i="0" u="none" strike="noStrike" cap="none" baseline="0">
              <a:ln>
                <a:noFill/>
              </a:ln>
              <a:solidFill>
                <a:srgbClr val="FFFFFF"/>
              </a:solidFill>
              <a:latin typeface="Ubuntu" pitchFamily="2"/>
              <a:ea typeface="ＭＳ Ｐゴシック" pitchFamily="1"/>
              <a:cs typeface="ＭＳ Ｐゴシック" pitchFamily="1"/>
            </a:endParaRPr>
          </a:p>
        </p:txBody>
      </p:sp>
      <p:sp>
        <p:nvSpPr>
          <p:cNvPr id="3" name="Notes Placeholder 2">
            <a:extLst>
              <a:ext uri="{FF2B5EF4-FFF2-40B4-BE49-F238E27FC236}">
                <a16:creationId xmlns:a16="http://schemas.microsoft.com/office/drawing/2014/main" id="{69A3B3A2-B151-C8E4-D44B-A048E189E2FB}"/>
              </a:ext>
            </a:extLst>
          </p:cNvPr>
          <p:cNvSpPr txBox="1">
            <a:spLocks noGrp="1"/>
          </p:cNvSpPr>
          <p:nvPr>
            <p:ph type="body" sz="quarter" idx="1"/>
          </p:nvPr>
        </p:nvSpPr>
        <p:spPr>
          <a:xfrm>
            <a:off x="685440" y="4343040"/>
            <a:ext cx="5483159" cy="4112280"/>
          </a:xfrm>
        </p:spPr>
        <p:txBody>
          <a:bodyPr>
            <a:spAutoFit/>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9">
            <a:extLst>
              <a:ext uri="{FF2B5EF4-FFF2-40B4-BE49-F238E27FC236}">
                <a16:creationId xmlns:a16="http://schemas.microsoft.com/office/drawing/2014/main" id="{EA5506B5-2684-942B-E506-E384FBC7506B}"/>
              </a:ext>
            </a:extLst>
          </p:cNvPr>
          <p:cNvSpPr txBox="1">
            <a:spLocks noGrp="1"/>
          </p:cNvSpPr>
          <p:nvPr>
            <p:ph type="sldNum" sz="quarter" idx="5"/>
          </p:nvPr>
        </p:nvSpPr>
        <p:spPr>
          <a:ln/>
        </p:spPr>
        <p:txBody>
          <a:bodyPr vert="horz" wrap="square" lIns="0" tIns="0" rIns="0" bIns="0" anchor="b" anchorCtr="0" compatLnSpc="1">
            <a:noAutofit/>
          </a:bodyPr>
          <a:lstStyle/>
          <a:p>
            <a:pPr lvl="0"/>
            <a:fld id="{9CE426BB-3E58-044D-96A1-68A1A70F6161}" type="slidenum">
              <a:t>11</a:t>
            </a:fld>
            <a:endParaRPr lang="en-US"/>
          </a:p>
        </p:txBody>
      </p:sp>
      <p:sp>
        <p:nvSpPr>
          <p:cNvPr id="2" name="Freeform 1">
            <a:extLst>
              <a:ext uri="{FF2B5EF4-FFF2-40B4-BE49-F238E27FC236}">
                <a16:creationId xmlns:a16="http://schemas.microsoft.com/office/drawing/2014/main" id="{383EDFCB-F214-4704-A1BE-3D1A1CAC5AC3}"/>
              </a:ext>
            </a:extLst>
          </p:cNvPr>
          <p:cNvSpPr/>
          <p:nvPr/>
        </p:nvSpPr>
        <p:spPr>
          <a:xfrm>
            <a:off x="1003320" y="695159"/>
            <a:ext cx="4848120" cy="3429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9360">
            <a:solidFill>
              <a:srgbClr val="000000"/>
            </a:solidFill>
            <a:prstDash val="solid"/>
            <a:miter/>
          </a:ln>
        </p:spPr>
        <p:txBody>
          <a:bodyPr vert="horz" wrap="none" lIns="90000" tIns="46800" rIns="90000" bIns="46800" anchor="ctr" anchorCtr="0"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4400" b="1" i="0" u="none" strike="noStrike" cap="none" baseline="0">
              <a:ln>
                <a:noFill/>
              </a:ln>
              <a:solidFill>
                <a:srgbClr val="FFFFFF"/>
              </a:solidFill>
              <a:latin typeface="Ubuntu" pitchFamily="2"/>
              <a:ea typeface="ＭＳ Ｐゴシック" pitchFamily="1"/>
              <a:cs typeface="ＭＳ Ｐゴシック" pitchFamily="1"/>
            </a:endParaRPr>
          </a:p>
        </p:txBody>
      </p:sp>
      <p:sp>
        <p:nvSpPr>
          <p:cNvPr id="3" name="Notes Placeholder 2">
            <a:extLst>
              <a:ext uri="{FF2B5EF4-FFF2-40B4-BE49-F238E27FC236}">
                <a16:creationId xmlns:a16="http://schemas.microsoft.com/office/drawing/2014/main" id="{CF7A812E-1333-0086-C9FC-195AF890ABA8}"/>
              </a:ext>
            </a:extLst>
          </p:cNvPr>
          <p:cNvSpPr txBox="1">
            <a:spLocks noGrp="1"/>
          </p:cNvSpPr>
          <p:nvPr>
            <p:ph type="body" sz="quarter" idx="1"/>
          </p:nvPr>
        </p:nvSpPr>
        <p:spPr>
          <a:xfrm>
            <a:off x="685440" y="4343040"/>
            <a:ext cx="5483159" cy="4112280"/>
          </a:xfrm>
        </p:spPr>
        <p:txBody>
          <a:bodyPr>
            <a:spAutoFit/>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9">
            <a:extLst>
              <a:ext uri="{FF2B5EF4-FFF2-40B4-BE49-F238E27FC236}">
                <a16:creationId xmlns:a16="http://schemas.microsoft.com/office/drawing/2014/main" id="{85322BF2-BBA6-45FB-42E9-3937251EE22E}"/>
              </a:ext>
            </a:extLst>
          </p:cNvPr>
          <p:cNvSpPr txBox="1">
            <a:spLocks noGrp="1"/>
          </p:cNvSpPr>
          <p:nvPr>
            <p:ph type="sldNum" sz="quarter" idx="5"/>
          </p:nvPr>
        </p:nvSpPr>
        <p:spPr>
          <a:ln/>
        </p:spPr>
        <p:txBody>
          <a:bodyPr vert="horz" wrap="square" lIns="0" tIns="0" rIns="0" bIns="0" anchor="b" anchorCtr="0" compatLnSpc="1">
            <a:noAutofit/>
          </a:bodyPr>
          <a:lstStyle/>
          <a:p>
            <a:pPr lvl="0"/>
            <a:fld id="{50E0301D-AD6B-FB4C-8D55-961B9130B8C3}" type="slidenum">
              <a:t>12</a:t>
            </a:fld>
            <a:endParaRPr lang="en-US"/>
          </a:p>
        </p:txBody>
      </p:sp>
      <p:sp>
        <p:nvSpPr>
          <p:cNvPr id="2" name="Rectangle 8">
            <a:extLst>
              <a:ext uri="{FF2B5EF4-FFF2-40B4-BE49-F238E27FC236}">
                <a16:creationId xmlns:a16="http://schemas.microsoft.com/office/drawing/2014/main" id="{E9FF80F3-7FD2-7A42-E657-26C349B45EBA}"/>
              </a:ext>
            </a:extLst>
          </p:cNvPr>
          <p:cNvSpPr/>
          <p:nvPr/>
        </p:nvSpPr>
        <p:spPr>
          <a:xfrm>
            <a:off x="3881520" y="8686800"/>
            <a:ext cx="2971800" cy="4525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b" anchorCtr="0" compatLnSpc="1">
            <a:noAutofit/>
          </a:bodyPr>
          <a:lstStyle/>
          <a:p>
            <a:pPr marL="0" marR="0" lvl="0" indent="0" algn="r" rtl="0" hangingPunct="1">
              <a:lnSpc>
                <a:spcPct val="100000"/>
              </a:lnSpc>
              <a:spcBef>
                <a:spcPts val="0"/>
              </a:spcBef>
              <a:spcAft>
                <a:spcPts val="0"/>
              </a:spcAft>
              <a:buNone/>
              <a:tabLst>
                <a:tab pos="0" algn="l"/>
                <a:tab pos="447479" algn="l"/>
                <a:tab pos="896759" algn="l"/>
                <a:tab pos="1346040" algn="l"/>
                <a:tab pos="1795320" algn="l"/>
                <a:tab pos="2244600" algn="l"/>
                <a:tab pos="2693880" algn="l"/>
                <a:tab pos="3143159" algn="l"/>
                <a:tab pos="3592440" algn="l"/>
                <a:tab pos="4041719" algn="l"/>
                <a:tab pos="4491000" algn="l"/>
                <a:tab pos="4940280" algn="l"/>
                <a:tab pos="5389560" algn="l"/>
                <a:tab pos="5838480" algn="l"/>
                <a:tab pos="6287759" algn="l"/>
                <a:tab pos="6737040" algn="l"/>
                <a:tab pos="7186319" algn="l"/>
                <a:tab pos="7635600" algn="l"/>
                <a:tab pos="8084879" algn="l"/>
                <a:tab pos="8534160" algn="l"/>
                <a:tab pos="8983440" algn="l"/>
                <a:tab pos="9144000" algn="l"/>
                <a:tab pos="9601200" algn="l"/>
                <a:tab pos="10058400" algn="l"/>
                <a:tab pos="10515600" algn="l"/>
              </a:tabLst>
              <a:defRPr lang="en-US"/>
            </a:pPr>
            <a:fld id="{A121CC33-20E7-AE4F-B10F-F7F256DA64CF}" type="slidenum">
              <a:t>12</a:t>
            </a:fld>
            <a:endParaRPr lang="en-US" sz="1400" b="0" i="0" u="none" strike="noStrike" cap="none" baseline="0">
              <a:ln>
                <a:noFill/>
              </a:ln>
              <a:solidFill>
                <a:srgbClr val="E8F218"/>
              </a:solidFill>
              <a:latin typeface="Times New Roman" pitchFamily="1"/>
              <a:ea typeface="Arial" pitchFamily="1"/>
              <a:cs typeface="Arial" pitchFamily="1"/>
            </a:endParaRPr>
          </a:p>
        </p:txBody>
      </p:sp>
      <p:sp>
        <p:nvSpPr>
          <p:cNvPr id="3" name="Slide Image Placeholder 2">
            <a:extLst>
              <a:ext uri="{FF2B5EF4-FFF2-40B4-BE49-F238E27FC236}">
                <a16:creationId xmlns:a16="http://schemas.microsoft.com/office/drawing/2014/main" id="{16587CA5-39EB-2219-082A-3AC025DB2E82}"/>
              </a:ext>
            </a:extLst>
          </p:cNvPr>
          <p:cNvSpPr>
            <a:spLocks noGrp="1" noRot="1" noChangeAspect="1"/>
          </p:cNvSpPr>
          <p:nvPr>
            <p:ph type="sldImg"/>
          </p:nvPr>
        </p:nvSpPr>
        <p:spPr>
          <a:xfrm>
            <a:off x="1141413" y="695325"/>
            <a:ext cx="4568825" cy="3425825"/>
          </a:xfrm>
        </p:spPr>
        <p:style>
          <a:lnRef idx="2">
            <a:schemeClr val="accent1">
              <a:shade val="50000"/>
            </a:schemeClr>
          </a:lnRef>
          <a:fillRef idx="1">
            <a:schemeClr val="accent1"/>
          </a:fillRef>
          <a:effectRef idx="0">
            <a:schemeClr val="accent1"/>
          </a:effectRef>
          <a:fontRef idx="minor">
            <a:schemeClr val="lt1"/>
          </a:fontRef>
        </p:style>
      </p:sp>
      <p:sp>
        <p:nvSpPr>
          <p:cNvPr id="4" name="Notes Placeholder 3">
            <a:extLst>
              <a:ext uri="{FF2B5EF4-FFF2-40B4-BE49-F238E27FC236}">
                <a16:creationId xmlns:a16="http://schemas.microsoft.com/office/drawing/2014/main" id="{BACF5463-DD9E-F54F-47BB-70F88AE6D8E7}"/>
              </a:ext>
            </a:extLst>
          </p:cNvPr>
          <p:cNvSpPr txBox="1">
            <a:spLocks noGrp="1"/>
          </p:cNvSpPr>
          <p:nvPr>
            <p:ph type="body" sz="quarter" idx="1"/>
          </p:nvPr>
        </p:nvSpPr>
        <p:spPr>
          <a:xfrm>
            <a:off x="685440" y="4343040"/>
            <a:ext cx="5483159" cy="4111560"/>
          </a:xfrm>
        </p:spPr>
        <p:txBody>
          <a:bodyPr anchor="ctr" anchorCtr="0"/>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9">
            <a:extLst>
              <a:ext uri="{FF2B5EF4-FFF2-40B4-BE49-F238E27FC236}">
                <a16:creationId xmlns:a16="http://schemas.microsoft.com/office/drawing/2014/main" id="{05FCB158-E9EF-ED7B-D28C-C6288A6CD8C8}"/>
              </a:ext>
            </a:extLst>
          </p:cNvPr>
          <p:cNvSpPr txBox="1">
            <a:spLocks noGrp="1"/>
          </p:cNvSpPr>
          <p:nvPr>
            <p:ph type="sldNum" sz="quarter" idx="5"/>
          </p:nvPr>
        </p:nvSpPr>
        <p:spPr>
          <a:ln/>
        </p:spPr>
        <p:txBody>
          <a:bodyPr vert="horz" wrap="square" lIns="0" tIns="0" rIns="0" bIns="0" anchor="b" anchorCtr="0" compatLnSpc="1">
            <a:noAutofit/>
          </a:bodyPr>
          <a:lstStyle/>
          <a:p>
            <a:pPr lvl="0"/>
            <a:fld id="{EDF1B207-14DF-B945-BE11-997E28848A80}" type="slidenum">
              <a:t>13</a:t>
            </a:fld>
            <a:endParaRPr lang="en-US"/>
          </a:p>
        </p:txBody>
      </p:sp>
      <p:sp>
        <p:nvSpPr>
          <p:cNvPr id="2" name="Slide Image Placeholder 1">
            <a:extLst>
              <a:ext uri="{FF2B5EF4-FFF2-40B4-BE49-F238E27FC236}">
                <a16:creationId xmlns:a16="http://schemas.microsoft.com/office/drawing/2014/main" id="{B422FD33-1E65-88B9-D6A4-26644373346A}"/>
              </a:ext>
            </a:extLst>
          </p:cNvPr>
          <p:cNvSpPr>
            <a:spLocks noGrp="1" noRot="1" noChangeAspect="1" noResize="1"/>
          </p:cNvSpPr>
          <p:nvPr>
            <p:ph type="sldImg"/>
          </p:nvPr>
        </p:nvSpPr>
        <p:spPr>
          <a:xfrm>
            <a:off x="1003320" y="694800"/>
            <a:ext cx="4844880" cy="3426479"/>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9278805A-2E48-1B5C-623C-9D554CC69D73}"/>
              </a:ext>
            </a:extLst>
          </p:cNvPr>
          <p:cNvSpPr txBox="1">
            <a:spLocks noGrp="1"/>
          </p:cNvSpPr>
          <p:nvPr>
            <p:ph type="body" sz="quarter" idx="1"/>
          </p:nvPr>
        </p:nvSpPr>
        <p:spPr>
          <a:xfrm>
            <a:off x="685440" y="4343040"/>
            <a:ext cx="5483159" cy="4111920"/>
          </a:xfrm>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9">
            <a:extLst>
              <a:ext uri="{FF2B5EF4-FFF2-40B4-BE49-F238E27FC236}">
                <a16:creationId xmlns:a16="http://schemas.microsoft.com/office/drawing/2014/main" id="{4868446E-8DB3-5441-C800-FC188FDD78DA}"/>
              </a:ext>
            </a:extLst>
          </p:cNvPr>
          <p:cNvSpPr txBox="1">
            <a:spLocks noGrp="1"/>
          </p:cNvSpPr>
          <p:nvPr>
            <p:ph type="sldNum" sz="quarter" idx="5"/>
          </p:nvPr>
        </p:nvSpPr>
        <p:spPr>
          <a:ln/>
        </p:spPr>
        <p:txBody>
          <a:bodyPr vert="horz" wrap="square" lIns="0" tIns="0" rIns="0" bIns="0" anchor="b" anchorCtr="0" compatLnSpc="1">
            <a:noAutofit/>
          </a:bodyPr>
          <a:lstStyle/>
          <a:p>
            <a:pPr lvl="0"/>
            <a:fld id="{B3E67BAA-8D12-944C-9C2B-938C41C450C6}" type="slidenum">
              <a:t>14</a:t>
            </a:fld>
            <a:endParaRPr lang="en-US"/>
          </a:p>
        </p:txBody>
      </p:sp>
      <p:sp>
        <p:nvSpPr>
          <p:cNvPr id="2" name="Rectangle 8">
            <a:extLst>
              <a:ext uri="{FF2B5EF4-FFF2-40B4-BE49-F238E27FC236}">
                <a16:creationId xmlns:a16="http://schemas.microsoft.com/office/drawing/2014/main" id="{A0847A9E-0890-8357-8CBA-00BAD9FE2BE4}"/>
              </a:ext>
            </a:extLst>
          </p:cNvPr>
          <p:cNvSpPr/>
          <p:nvPr/>
        </p:nvSpPr>
        <p:spPr>
          <a:xfrm>
            <a:off x="3881520" y="8686800"/>
            <a:ext cx="2971800" cy="4525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b" anchorCtr="0" compatLnSpc="1">
            <a:noAutofit/>
          </a:bodyPr>
          <a:lstStyle/>
          <a:p>
            <a:pPr marL="0" marR="0" lvl="0" indent="0" algn="r" rtl="0" hangingPunct="1">
              <a:lnSpc>
                <a:spcPct val="100000"/>
              </a:lnSpc>
              <a:spcBef>
                <a:spcPts val="0"/>
              </a:spcBef>
              <a:spcAft>
                <a:spcPts val="0"/>
              </a:spcAft>
              <a:buNone/>
              <a:tabLst>
                <a:tab pos="0" algn="l"/>
                <a:tab pos="447479" algn="l"/>
                <a:tab pos="896759" algn="l"/>
                <a:tab pos="1346040" algn="l"/>
                <a:tab pos="1795320" algn="l"/>
                <a:tab pos="2244600" algn="l"/>
                <a:tab pos="2693880" algn="l"/>
                <a:tab pos="3143159" algn="l"/>
                <a:tab pos="3592440" algn="l"/>
                <a:tab pos="4041719" algn="l"/>
                <a:tab pos="4491000" algn="l"/>
                <a:tab pos="4940280" algn="l"/>
                <a:tab pos="5389560" algn="l"/>
                <a:tab pos="5838480" algn="l"/>
                <a:tab pos="6287759" algn="l"/>
                <a:tab pos="6737040" algn="l"/>
                <a:tab pos="7186319" algn="l"/>
                <a:tab pos="7635600" algn="l"/>
                <a:tab pos="8084879" algn="l"/>
                <a:tab pos="8534160" algn="l"/>
                <a:tab pos="8983440" algn="l"/>
                <a:tab pos="9144000" algn="l"/>
                <a:tab pos="9601200" algn="l"/>
                <a:tab pos="10058400" algn="l"/>
                <a:tab pos="10515600" algn="l"/>
              </a:tabLst>
              <a:defRPr lang="en-US"/>
            </a:pPr>
            <a:fld id="{9329F773-76F4-EF4E-82CD-6C4D76321E46}" type="slidenum">
              <a:t>14</a:t>
            </a:fld>
            <a:endParaRPr lang="en-US" sz="1400" b="0" i="0" u="none" strike="noStrike" cap="none" baseline="0">
              <a:ln>
                <a:noFill/>
              </a:ln>
              <a:solidFill>
                <a:srgbClr val="E8F218"/>
              </a:solidFill>
              <a:latin typeface="Times New Roman" pitchFamily="1"/>
              <a:ea typeface="Arial" pitchFamily="1"/>
              <a:cs typeface="Arial" pitchFamily="1"/>
            </a:endParaRPr>
          </a:p>
        </p:txBody>
      </p:sp>
      <p:sp>
        <p:nvSpPr>
          <p:cNvPr id="3" name="Slide Image Placeholder 2">
            <a:extLst>
              <a:ext uri="{FF2B5EF4-FFF2-40B4-BE49-F238E27FC236}">
                <a16:creationId xmlns:a16="http://schemas.microsoft.com/office/drawing/2014/main" id="{822AB84B-6778-595C-2E34-248844EFC34E}"/>
              </a:ext>
            </a:extLst>
          </p:cNvPr>
          <p:cNvSpPr>
            <a:spLocks noGrp="1" noRot="1" noChangeAspect="1"/>
          </p:cNvSpPr>
          <p:nvPr>
            <p:ph type="sldImg"/>
          </p:nvPr>
        </p:nvSpPr>
        <p:spPr>
          <a:xfrm>
            <a:off x="1141413" y="695325"/>
            <a:ext cx="4568825" cy="3425825"/>
          </a:xfrm>
        </p:spPr>
        <p:style>
          <a:lnRef idx="2">
            <a:schemeClr val="accent1">
              <a:shade val="50000"/>
            </a:schemeClr>
          </a:lnRef>
          <a:fillRef idx="1">
            <a:schemeClr val="accent1"/>
          </a:fillRef>
          <a:effectRef idx="0">
            <a:schemeClr val="accent1"/>
          </a:effectRef>
          <a:fontRef idx="minor">
            <a:schemeClr val="lt1"/>
          </a:fontRef>
        </p:style>
      </p:sp>
      <p:sp>
        <p:nvSpPr>
          <p:cNvPr id="4" name="Notes Placeholder 3">
            <a:extLst>
              <a:ext uri="{FF2B5EF4-FFF2-40B4-BE49-F238E27FC236}">
                <a16:creationId xmlns:a16="http://schemas.microsoft.com/office/drawing/2014/main" id="{5DDB8D9A-FE6F-E2C8-081B-B62A059599D5}"/>
              </a:ext>
            </a:extLst>
          </p:cNvPr>
          <p:cNvSpPr txBox="1">
            <a:spLocks noGrp="1"/>
          </p:cNvSpPr>
          <p:nvPr>
            <p:ph type="body" sz="quarter" idx="1"/>
          </p:nvPr>
        </p:nvSpPr>
        <p:spPr>
          <a:xfrm>
            <a:off x="685440" y="4343040"/>
            <a:ext cx="5483159" cy="4111560"/>
          </a:xfrm>
        </p:spPr>
        <p:txBody>
          <a:bodyPr anchor="ctr" anchorCtr="0"/>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9">
            <a:extLst>
              <a:ext uri="{FF2B5EF4-FFF2-40B4-BE49-F238E27FC236}">
                <a16:creationId xmlns:a16="http://schemas.microsoft.com/office/drawing/2014/main" id="{6B2DBD57-27CA-DCBD-A47F-F448DD684CBD}"/>
              </a:ext>
            </a:extLst>
          </p:cNvPr>
          <p:cNvSpPr txBox="1">
            <a:spLocks noGrp="1"/>
          </p:cNvSpPr>
          <p:nvPr>
            <p:ph type="sldNum" sz="quarter" idx="5"/>
          </p:nvPr>
        </p:nvSpPr>
        <p:spPr>
          <a:ln/>
        </p:spPr>
        <p:txBody>
          <a:bodyPr vert="horz" wrap="square" lIns="0" tIns="0" rIns="0" bIns="0" anchor="b" anchorCtr="0" compatLnSpc="1">
            <a:noAutofit/>
          </a:bodyPr>
          <a:lstStyle/>
          <a:p>
            <a:pPr lvl="0"/>
            <a:fld id="{FE84848E-7FC7-9848-B800-253FB08719ED}" type="slidenum">
              <a:t>15</a:t>
            </a:fld>
            <a:endParaRPr lang="en-US"/>
          </a:p>
        </p:txBody>
      </p:sp>
      <p:sp>
        <p:nvSpPr>
          <p:cNvPr id="2" name="Freeform 1">
            <a:extLst>
              <a:ext uri="{FF2B5EF4-FFF2-40B4-BE49-F238E27FC236}">
                <a16:creationId xmlns:a16="http://schemas.microsoft.com/office/drawing/2014/main" id="{1F248234-AAB0-BF39-B360-4AF78ABFC73C}"/>
              </a:ext>
            </a:extLst>
          </p:cNvPr>
          <p:cNvSpPr/>
          <p:nvPr/>
        </p:nvSpPr>
        <p:spPr>
          <a:xfrm>
            <a:off x="1003320" y="695159"/>
            <a:ext cx="4848120" cy="3429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9360">
            <a:solidFill>
              <a:srgbClr val="000000"/>
            </a:solidFill>
            <a:prstDash val="solid"/>
            <a:miter/>
          </a:ln>
        </p:spPr>
        <p:txBody>
          <a:bodyPr vert="horz" wrap="none" lIns="90000" tIns="46800" rIns="90000" bIns="46800" anchor="ctr" anchorCtr="0"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4400" b="1" i="0" u="none" strike="noStrike" cap="none" baseline="0">
              <a:ln>
                <a:noFill/>
              </a:ln>
              <a:solidFill>
                <a:srgbClr val="FFFFFF"/>
              </a:solidFill>
              <a:latin typeface="Ubuntu" pitchFamily="2"/>
              <a:ea typeface="ＭＳ Ｐゴシック" pitchFamily="1"/>
              <a:cs typeface="ＭＳ Ｐゴシック" pitchFamily="1"/>
            </a:endParaRPr>
          </a:p>
        </p:txBody>
      </p:sp>
      <p:sp>
        <p:nvSpPr>
          <p:cNvPr id="3" name="Notes Placeholder 2">
            <a:extLst>
              <a:ext uri="{FF2B5EF4-FFF2-40B4-BE49-F238E27FC236}">
                <a16:creationId xmlns:a16="http://schemas.microsoft.com/office/drawing/2014/main" id="{8ED76B06-F707-8002-06F3-5925BC636F39}"/>
              </a:ext>
            </a:extLst>
          </p:cNvPr>
          <p:cNvSpPr txBox="1">
            <a:spLocks noGrp="1"/>
          </p:cNvSpPr>
          <p:nvPr>
            <p:ph type="body" sz="quarter" idx="1"/>
          </p:nvPr>
        </p:nvSpPr>
        <p:spPr>
          <a:xfrm>
            <a:off x="685440" y="4343040"/>
            <a:ext cx="5483159" cy="4112280"/>
          </a:xfrm>
        </p:spPr>
        <p:txBody>
          <a:bodyPr>
            <a:spAutoFit/>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9">
            <a:extLst>
              <a:ext uri="{FF2B5EF4-FFF2-40B4-BE49-F238E27FC236}">
                <a16:creationId xmlns:a16="http://schemas.microsoft.com/office/drawing/2014/main" id="{2E6942F0-4B73-CAA3-63AC-FE6F66838625}"/>
              </a:ext>
            </a:extLst>
          </p:cNvPr>
          <p:cNvSpPr txBox="1">
            <a:spLocks noGrp="1"/>
          </p:cNvSpPr>
          <p:nvPr>
            <p:ph type="sldNum" sz="quarter" idx="5"/>
          </p:nvPr>
        </p:nvSpPr>
        <p:spPr>
          <a:ln/>
        </p:spPr>
        <p:txBody>
          <a:bodyPr vert="horz" wrap="square" lIns="0" tIns="0" rIns="0" bIns="0" anchor="b" anchorCtr="0" compatLnSpc="1">
            <a:noAutofit/>
          </a:bodyPr>
          <a:lstStyle/>
          <a:p>
            <a:pPr lvl="0"/>
            <a:fld id="{A17306C0-7621-3F48-A44A-7A874D90878C}" type="slidenum">
              <a:t>16</a:t>
            </a:fld>
            <a:endParaRPr lang="en-US"/>
          </a:p>
        </p:txBody>
      </p:sp>
      <p:sp>
        <p:nvSpPr>
          <p:cNvPr id="2" name="Freeform 1">
            <a:extLst>
              <a:ext uri="{FF2B5EF4-FFF2-40B4-BE49-F238E27FC236}">
                <a16:creationId xmlns:a16="http://schemas.microsoft.com/office/drawing/2014/main" id="{90F0A617-870D-163B-8E62-054FA7EC8525}"/>
              </a:ext>
            </a:extLst>
          </p:cNvPr>
          <p:cNvSpPr/>
          <p:nvPr/>
        </p:nvSpPr>
        <p:spPr>
          <a:xfrm>
            <a:off x="1003320" y="695159"/>
            <a:ext cx="4848120" cy="3429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9360">
            <a:solidFill>
              <a:srgbClr val="000000"/>
            </a:solidFill>
            <a:prstDash val="solid"/>
            <a:miter/>
          </a:ln>
        </p:spPr>
        <p:txBody>
          <a:bodyPr vert="horz" wrap="none" lIns="90000" tIns="46800" rIns="90000" bIns="46800" anchor="ctr" anchorCtr="0"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4400" b="1" i="0" u="none" strike="noStrike" cap="none" baseline="0">
              <a:ln>
                <a:noFill/>
              </a:ln>
              <a:solidFill>
                <a:srgbClr val="FFFFFF"/>
              </a:solidFill>
              <a:latin typeface="Ubuntu" pitchFamily="2"/>
              <a:ea typeface="ＭＳ Ｐゴシック" pitchFamily="1"/>
              <a:cs typeface="ＭＳ Ｐゴシック" pitchFamily="1"/>
            </a:endParaRPr>
          </a:p>
        </p:txBody>
      </p:sp>
      <p:sp>
        <p:nvSpPr>
          <p:cNvPr id="3" name="Notes Placeholder 2">
            <a:extLst>
              <a:ext uri="{FF2B5EF4-FFF2-40B4-BE49-F238E27FC236}">
                <a16:creationId xmlns:a16="http://schemas.microsoft.com/office/drawing/2014/main" id="{693E2F5B-DADF-EFF0-CDBD-1555DC62CE8F}"/>
              </a:ext>
            </a:extLst>
          </p:cNvPr>
          <p:cNvSpPr txBox="1">
            <a:spLocks noGrp="1"/>
          </p:cNvSpPr>
          <p:nvPr>
            <p:ph type="body" sz="quarter" idx="1"/>
          </p:nvPr>
        </p:nvSpPr>
        <p:spPr>
          <a:xfrm>
            <a:off x="685440" y="4343040"/>
            <a:ext cx="5483159" cy="4112280"/>
          </a:xfrm>
        </p:spPr>
        <p:txBody>
          <a:bodyPr>
            <a:spAutoFit/>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9">
            <a:extLst>
              <a:ext uri="{FF2B5EF4-FFF2-40B4-BE49-F238E27FC236}">
                <a16:creationId xmlns:a16="http://schemas.microsoft.com/office/drawing/2014/main" id="{E1926C7E-4496-354E-A30F-80A39E9AE723}"/>
              </a:ext>
            </a:extLst>
          </p:cNvPr>
          <p:cNvSpPr txBox="1">
            <a:spLocks noGrp="1"/>
          </p:cNvSpPr>
          <p:nvPr>
            <p:ph type="sldNum" sz="quarter" idx="5"/>
          </p:nvPr>
        </p:nvSpPr>
        <p:spPr>
          <a:ln/>
        </p:spPr>
        <p:txBody>
          <a:bodyPr vert="horz" wrap="square" lIns="0" tIns="0" rIns="0" bIns="0" anchor="b" anchorCtr="0" compatLnSpc="1">
            <a:noAutofit/>
          </a:bodyPr>
          <a:lstStyle/>
          <a:p>
            <a:pPr lvl="0"/>
            <a:fld id="{A4B23218-D3CF-614B-885D-B9BD1E5E1FD6}" type="slidenum">
              <a:t>17</a:t>
            </a:fld>
            <a:endParaRPr lang="en-US"/>
          </a:p>
        </p:txBody>
      </p:sp>
      <p:sp>
        <p:nvSpPr>
          <p:cNvPr id="2" name="Freeform 1">
            <a:extLst>
              <a:ext uri="{FF2B5EF4-FFF2-40B4-BE49-F238E27FC236}">
                <a16:creationId xmlns:a16="http://schemas.microsoft.com/office/drawing/2014/main" id="{EF421E92-696B-8C51-6D38-800CE6E24781}"/>
              </a:ext>
            </a:extLst>
          </p:cNvPr>
          <p:cNvSpPr/>
          <p:nvPr/>
        </p:nvSpPr>
        <p:spPr>
          <a:xfrm>
            <a:off x="1003320" y="695159"/>
            <a:ext cx="4848120" cy="3429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9360">
            <a:solidFill>
              <a:srgbClr val="000000"/>
            </a:solidFill>
            <a:prstDash val="solid"/>
            <a:miter/>
          </a:ln>
        </p:spPr>
        <p:txBody>
          <a:bodyPr vert="horz" wrap="none" lIns="90000" tIns="46800" rIns="90000" bIns="46800" anchor="ctr" anchorCtr="0" compatLnSpc="1">
            <a:no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cs-CZ" sz="4400" b="1" i="0" u="none" strike="noStrike" baseline="0">
              <a:ln>
                <a:noFill/>
              </a:ln>
              <a:solidFill>
                <a:srgbClr val="E8F218"/>
              </a:solidFill>
              <a:latin typeface="Ubuntu" pitchFamily="2"/>
              <a:ea typeface="Arial" pitchFamily="34"/>
              <a:cs typeface="Arial" pitchFamily="34"/>
            </a:endParaRPr>
          </a:p>
        </p:txBody>
      </p:sp>
      <p:sp>
        <p:nvSpPr>
          <p:cNvPr id="3" name="Notes Placeholder 2">
            <a:extLst>
              <a:ext uri="{FF2B5EF4-FFF2-40B4-BE49-F238E27FC236}">
                <a16:creationId xmlns:a16="http://schemas.microsoft.com/office/drawing/2014/main" id="{9655FE6C-203B-E6D9-FE50-693FD83872E9}"/>
              </a:ext>
            </a:extLst>
          </p:cNvPr>
          <p:cNvSpPr txBox="1">
            <a:spLocks noGrp="1"/>
          </p:cNvSpPr>
          <p:nvPr>
            <p:ph type="body" sz="quarter" idx="1"/>
          </p:nvPr>
        </p:nvSpPr>
        <p:spPr>
          <a:xfrm>
            <a:off x="685440" y="4343040"/>
            <a:ext cx="5483159" cy="4112280"/>
          </a:xfrm>
        </p:spPr>
        <p:txBody>
          <a:bodyPr>
            <a:spAutoFit/>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9">
            <a:extLst>
              <a:ext uri="{FF2B5EF4-FFF2-40B4-BE49-F238E27FC236}">
                <a16:creationId xmlns:a16="http://schemas.microsoft.com/office/drawing/2014/main" id="{64E150D0-953C-9069-F023-8D9BEABA214A}"/>
              </a:ext>
            </a:extLst>
          </p:cNvPr>
          <p:cNvSpPr txBox="1">
            <a:spLocks noGrp="1"/>
          </p:cNvSpPr>
          <p:nvPr>
            <p:ph type="sldNum" sz="quarter" idx="5"/>
          </p:nvPr>
        </p:nvSpPr>
        <p:spPr>
          <a:ln/>
        </p:spPr>
        <p:txBody>
          <a:bodyPr vert="horz" wrap="square" lIns="0" tIns="0" rIns="0" bIns="0" anchor="b" anchorCtr="0" compatLnSpc="1">
            <a:noAutofit/>
          </a:bodyPr>
          <a:lstStyle/>
          <a:p>
            <a:pPr lvl="0"/>
            <a:fld id="{0C162DC4-BF02-AE40-99D1-52DB86559BC0}" type="slidenum">
              <a:t>18</a:t>
            </a:fld>
            <a:endParaRPr lang="en-US"/>
          </a:p>
        </p:txBody>
      </p:sp>
      <p:sp>
        <p:nvSpPr>
          <p:cNvPr id="2" name="Freeform 1">
            <a:extLst>
              <a:ext uri="{FF2B5EF4-FFF2-40B4-BE49-F238E27FC236}">
                <a16:creationId xmlns:a16="http://schemas.microsoft.com/office/drawing/2014/main" id="{3519DF01-FBCE-AEB5-8C2E-F7C9D02EEDDC}"/>
              </a:ext>
            </a:extLst>
          </p:cNvPr>
          <p:cNvSpPr/>
          <p:nvPr/>
        </p:nvSpPr>
        <p:spPr>
          <a:xfrm>
            <a:off x="1003320" y="695159"/>
            <a:ext cx="4848120" cy="3429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9360">
            <a:solidFill>
              <a:srgbClr val="000000"/>
            </a:solidFill>
            <a:prstDash val="solid"/>
            <a:miter/>
          </a:ln>
        </p:spPr>
        <p:txBody>
          <a:bodyPr vert="horz" wrap="none" lIns="90000" tIns="46800" rIns="90000" bIns="46800" anchor="ctr" anchorCtr="0"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4400" b="1" i="0" u="none" strike="noStrike" cap="none" baseline="0">
              <a:ln>
                <a:noFill/>
              </a:ln>
              <a:solidFill>
                <a:srgbClr val="FFFFFF"/>
              </a:solidFill>
              <a:latin typeface="Ubuntu" pitchFamily="2"/>
              <a:ea typeface="ＭＳ Ｐゴシック" pitchFamily="1"/>
              <a:cs typeface="ＭＳ Ｐゴシック" pitchFamily="1"/>
            </a:endParaRPr>
          </a:p>
        </p:txBody>
      </p:sp>
      <p:sp>
        <p:nvSpPr>
          <p:cNvPr id="3" name="Notes Placeholder 2">
            <a:extLst>
              <a:ext uri="{FF2B5EF4-FFF2-40B4-BE49-F238E27FC236}">
                <a16:creationId xmlns:a16="http://schemas.microsoft.com/office/drawing/2014/main" id="{0507C136-2C4A-6335-47EC-984966ED6917}"/>
              </a:ext>
            </a:extLst>
          </p:cNvPr>
          <p:cNvSpPr txBox="1">
            <a:spLocks noGrp="1"/>
          </p:cNvSpPr>
          <p:nvPr>
            <p:ph type="body" sz="quarter" idx="1"/>
          </p:nvPr>
        </p:nvSpPr>
        <p:spPr>
          <a:xfrm>
            <a:off x="685440" y="4343040"/>
            <a:ext cx="5483159" cy="4112280"/>
          </a:xfrm>
        </p:spPr>
        <p:txBody>
          <a:bodyPr>
            <a:spAutoFit/>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9">
            <a:extLst>
              <a:ext uri="{FF2B5EF4-FFF2-40B4-BE49-F238E27FC236}">
                <a16:creationId xmlns:a16="http://schemas.microsoft.com/office/drawing/2014/main" id="{C0F1FDA0-0F0A-A085-4543-F32E4990E103}"/>
              </a:ext>
            </a:extLst>
          </p:cNvPr>
          <p:cNvSpPr txBox="1">
            <a:spLocks noGrp="1"/>
          </p:cNvSpPr>
          <p:nvPr>
            <p:ph type="sldNum" sz="quarter" idx="5"/>
          </p:nvPr>
        </p:nvSpPr>
        <p:spPr>
          <a:ln/>
        </p:spPr>
        <p:txBody>
          <a:bodyPr vert="horz" wrap="square" lIns="0" tIns="0" rIns="0" bIns="0" anchor="b" anchorCtr="0" compatLnSpc="1">
            <a:noAutofit/>
          </a:bodyPr>
          <a:lstStyle/>
          <a:p>
            <a:pPr lvl="0"/>
            <a:fld id="{994445C9-507C-C842-AE10-4F5C00567814}" type="slidenum">
              <a:t>19</a:t>
            </a:fld>
            <a:endParaRPr lang="en-US"/>
          </a:p>
        </p:txBody>
      </p:sp>
      <p:sp>
        <p:nvSpPr>
          <p:cNvPr id="2" name="Slide Image Placeholder 1">
            <a:extLst>
              <a:ext uri="{FF2B5EF4-FFF2-40B4-BE49-F238E27FC236}">
                <a16:creationId xmlns:a16="http://schemas.microsoft.com/office/drawing/2014/main" id="{1DC5ADFD-008F-738C-4DF3-239B65E212F5}"/>
              </a:ext>
            </a:extLst>
          </p:cNvPr>
          <p:cNvSpPr>
            <a:spLocks noGrp="1" noRot="1" noChangeAspect="1" noResize="1"/>
          </p:cNvSpPr>
          <p:nvPr>
            <p:ph type="sldImg"/>
          </p:nvPr>
        </p:nvSpPr>
        <p:spPr>
          <a:xfrm>
            <a:off x="1003320" y="694800"/>
            <a:ext cx="4844880" cy="3426479"/>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B4FEF770-E88C-4B83-713A-4585BF2344FE}"/>
              </a:ext>
            </a:extLst>
          </p:cNvPr>
          <p:cNvSpPr txBox="1">
            <a:spLocks noGrp="1"/>
          </p:cNvSpPr>
          <p:nvPr>
            <p:ph type="body" sz="quarter" idx="1"/>
          </p:nvPr>
        </p:nvSpPr>
        <p:spPr>
          <a:xfrm>
            <a:off x="685440" y="4343040"/>
            <a:ext cx="5483159" cy="4111920"/>
          </a:xfrm>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9">
            <a:extLst>
              <a:ext uri="{FF2B5EF4-FFF2-40B4-BE49-F238E27FC236}">
                <a16:creationId xmlns:a16="http://schemas.microsoft.com/office/drawing/2014/main" id="{872B3F1F-8309-C85F-C0BC-C959364F0024}"/>
              </a:ext>
            </a:extLst>
          </p:cNvPr>
          <p:cNvSpPr txBox="1">
            <a:spLocks noGrp="1"/>
          </p:cNvSpPr>
          <p:nvPr>
            <p:ph type="sldNum" sz="quarter" idx="5"/>
          </p:nvPr>
        </p:nvSpPr>
        <p:spPr>
          <a:ln/>
        </p:spPr>
        <p:txBody>
          <a:bodyPr vert="horz" wrap="square" lIns="0" tIns="0" rIns="0" bIns="0" anchor="b" anchorCtr="0" compatLnSpc="1">
            <a:noAutofit/>
          </a:bodyPr>
          <a:lstStyle/>
          <a:p>
            <a:pPr lvl="0"/>
            <a:fld id="{84A4D632-BF4A-4342-88BA-C7DFB18FEBB9}" type="slidenum">
              <a:t>2</a:t>
            </a:fld>
            <a:endParaRPr lang="en-US"/>
          </a:p>
        </p:txBody>
      </p:sp>
      <p:sp>
        <p:nvSpPr>
          <p:cNvPr id="2" name="Rectangle 8_0">
            <a:extLst>
              <a:ext uri="{FF2B5EF4-FFF2-40B4-BE49-F238E27FC236}">
                <a16:creationId xmlns:a16="http://schemas.microsoft.com/office/drawing/2014/main" id="{CFA004D1-912B-69BA-263F-CBEE76A98650}"/>
              </a:ext>
            </a:extLst>
          </p:cNvPr>
          <p:cNvSpPr/>
          <p:nvPr/>
        </p:nvSpPr>
        <p:spPr>
          <a:xfrm>
            <a:off x="3881520" y="8686800"/>
            <a:ext cx="2971800" cy="4525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b" anchorCtr="0" compatLnSpc="1">
            <a:noAutofit/>
          </a:bodyPr>
          <a:lstStyle/>
          <a:p>
            <a:pPr marL="0" marR="0" lvl="0" indent="0" algn="r" rtl="0" hangingPunct="1">
              <a:lnSpc>
                <a:spcPct val="100000"/>
              </a:lnSpc>
              <a:spcBef>
                <a:spcPts val="0"/>
              </a:spcBef>
              <a:spcAft>
                <a:spcPts val="0"/>
              </a:spcAft>
              <a:buNone/>
              <a:tabLst>
                <a:tab pos="0" algn="l"/>
                <a:tab pos="447479" algn="l"/>
                <a:tab pos="896759" algn="l"/>
                <a:tab pos="1346040" algn="l"/>
                <a:tab pos="1795320" algn="l"/>
                <a:tab pos="2244600" algn="l"/>
                <a:tab pos="2693880" algn="l"/>
                <a:tab pos="3143159" algn="l"/>
                <a:tab pos="3592440" algn="l"/>
                <a:tab pos="4041719" algn="l"/>
                <a:tab pos="4491000" algn="l"/>
                <a:tab pos="4940280" algn="l"/>
                <a:tab pos="5389560" algn="l"/>
                <a:tab pos="5838480" algn="l"/>
                <a:tab pos="6287759" algn="l"/>
                <a:tab pos="6737040" algn="l"/>
                <a:tab pos="7186319" algn="l"/>
                <a:tab pos="7635600" algn="l"/>
                <a:tab pos="8084879" algn="l"/>
                <a:tab pos="8534160" algn="l"/>
                <a:tab pos="8983440" algn="l"/>
                <a:tab pos="9144000" algn="l"/>
                <a:tab pos="9601200" algn="l"/>
                <a:tab pos="10058400" algn="l"/>
                <a:tab pos="10515600" algn="l"/>
              </a:tabLst>
            </a:pPr>
            <a:fld id="{B70C11CF-ADD7-EA43-A0CF-F9763775B147}" type="slidenum">
              <a:t>2</a:t>
            </a:fld>
            <a:endParaRPr lang="en-US" sz="1400" b="0" i="0" u="none" strike="noStrike" cap="none" baseline="0">
              <a:ln>
                <a:noFill/>
              </a:ln>
              <a:solidFill>
                <a:srgbClr val="E8F218"/>
              </a:solidFill>
              <a:latin typeface="Times New Roman" pitchFamily="2"/>
              <a:ea typeface="Arial" pitchFamily="2"/>
              <a:cs typeface="Arial" pitchFamily="2"/>
            </a:endParaRPr>
          </a:p>
        </p:txBody>
      </p:sp>
      <p:sp>
        <p:nvSpPr>
          <p:cNvPr id="3" name="Slide Image Placeholder 2">
            <a:extLst>
              <a:ext uri="{FF2B5EF4-FFF2-40B4-BE49-F238E27FC236}">
                <a16:creationId xmlns:a16="http://schemas.microsoft.com/office/drawing/2014/main" id="{5D6806F1-BA23-49FA-7850-F1D110923686}"/>
              </a:ext>
            </a:extLst>
          </p:cNvPr>
          <p:cNvSpPr>
            <a:spLocks noGrp="1" noRot="1" noChangeAspect="1"/>
          </p:cNvSpPr>
          <p:nvPr>
            <p:ph type="sldImg"/>
          </p:nvPr>
        </p:nvSpPr>
        <p:spPr>
          <a:xfrm>
            <a:off x="1141413" y="695325"/>
            <a:ext cx="4568825" cy="3425825"/>
          </a:xfrm>
        </p:spPr>
        <p:style>
          <a:lnRef idx="2">
            <a:schemeClr val="accent1">
              <a:shade val="50000"/>
            </a:schemeClr>
          </a:lnRef>
          <a:fillRef idx="1">
            <a:schemeClr val="accent1"/>
          </a:fillRef>
          <a:effectRef idx="0">
            <a:schemeClr val="accent1"/>
          </a:effectRef>
          <a:fontRef idx="minor">
            <a:schemeClr val="lt1"/>
          </a:fontRef>
        </p:style>
      </p:sp>
      <p:sp>
        <p:nvSpPr>
          <p:cNvPr id="4" name="Notes Placeholder 3">
            <a:extLst>
              <a:ext uri="{FF2B5EF4-FFF2-40B4-BE49-F238E27FC236}">
                <a16:creationId xmlns:a16="http://schemas.microsoft.com/office/drawing/2014/main" id="{2CED414B-C83B-3732-6BB2-801F9A34E941}"/>
              </a:ext>
            </a:extLst>
          </p:cNvPr>
          <p:cNvSpPr txBox="1">
            <a:spLocks noGrp="1"/>
          </p:cNvSpPr>
          <p:nvPr>
            <p:ph type="body" sz="quarter" idx="1"/>
          </p:nvPr>
        </p:nvSpPr>
        <p:spPr>
          <a:xfrm>
            <a:off x="685440" y="4343040"/>
            <a:ext cx="5483159" cy="4111560"/>
          </a:xfrm>
        </p:spPr>
        <p:txBody>
          <a:bodyPr anchor="ctr" anchorCtr="0"/>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9">
            <a:extLst>
              <a:ext uri="{FF2B5EF4-FFF2-40B4-BE49-F238E27FC236}">
                <a16:creationId xmlns:a16="http://schemas.microsoft.com/office/drawing/2014/main" id="{46A40CAB-ACA2-F34F-2683-981F4BE4CE40}"/>
              </a:ext>
            </a:extLst>
          </p:cNvPr>
          <p:cNvSpPr txBox="1">
            <a:spLocks noGrp="1"/>
          </p:cNvSpPr>
          <p:nvPr>
            <p:ph type="sldNum" sz="quarter" idx="5"/>
          </p:nvPr>
        </p:nvSpPr>
        <p:spPr>
          <a:ln/>
        </p:spPr>
        <p:txBody>
          <a:bodyPr vert="horz" wrap="square" lIns="0" tIns="0" rIns="0" bIns="0" anchor="b" anchorCtr="0" compatLnSpc="1">
            <a:noAutofit/>
          </a:bodyPr>
          <a:lstStyle/>
          <a:p>
            <a:pPr lvl="0"/>
            <a:fld id="{EB8FB416-873C-0E49-AB8A-B2CB63ADA598}" type="slidenum">
              <a:t>20</a:t>
            </a:fld>
            <a:endParaRPr lang="en-US"/>
          </a:p>
        </p:txBody>
      </p:sp>
      <p:sp>
        <p:nvSpPr>
          <p:cNvPr id="2" name="Slide Image Placeholder 1">
            <a:extLst>
              <a:ext uri="{FF2B5EF4-FFF2-40B4-BE49-F238E27FC236}">
                <a16:creationId xmlns:a16="http://schemas.microsoft.com/office/drawing/2014/main" id="{3B17C9E1-1A87-71DA-849F-507BE423174A}"/>
              </a:ext>
            </a:extLst>
          </p:cNvPr>
          <p:cNvSpPr>
            <a:spLocks noGrp="1" noRot="1" noChangeAspect="1" noResize="1"/>
          </p:cNvSpPr>
          <p:nvPr>
            <p:ph type="sldImg"/>
          </p:nvPr>
        </p:nvSpPr>
        <p:spPr>
          <a:xfrm>
            <a:off x="1003320" y="694800"/>
            <a:ext cx="4844880" cy="3426479"/>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E01DDD62-A974-FF19-3CF5-F7FA03535366}"/>
              </a:ext>
            </a:extLst>
          </p:cNvPr>
          <p:cNvSpPr txBox="1">
            <a:spLocks noGrp="1"/>
          </p:cNvSpPr>
          <p:nvPr>
            <p:ph type="body" sz="quarter" idx="1"/>
          </p:nvPr>
        </p:nvSpPr>
        <p:spPr>
          <a:xfrm>
            <a:off x="685440" y="4343040"/>
            <a:ext cx="5483159" cy="4111920"/>
          </a:xfrm>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9">
            <a:extLst>
              <a:ext uri="{FF2B5EF4-FFF2-40B4-BE49-F238E27FC236}">
                <a16:creationId xmlns:a16="http://schemas.microsoft.com/office/drawing/2014/main" id="{4472CBC4-85FF-A122-6FA4-B09A9C9762F0}"/>
              </a:ext>
            </a:extLst>
          </p:cNvPr>
          <p:cNvSpPr txBox="1">
            <a:spLocks noGrp="1"/>
          </p:cNvSpPr>
          <p:nvPr>
            <p:ph type="sldNum" sz="quarter" idx="5"/>
          </p:nvPr>
        </p:nvSpPr>
        <p:spPr>
          <a:ln/>
        </p:spPr>
        <p:txBody>
          <a:bodyPr vert="horz" wrap="square" lIns="0" tIns="0" rIns="0" bIns="0" anchor="b" anchorCtr="0" compatLnSpc="1">
            <a:noAutofit/>
          </a:bodyPr>
          <a:lstStyle/>
          <a:p>
            <a:pPr lvl="0"/>
            <a:fld id="{422F6200-C7A4-A54D-8C15-1770A0F12ED4}" type="slidenum">
              <a:t>21</a:t>
            </a:fld>
            <a:endParaRPr lang="en-US"/>
          </a:p>
        </p:txBody>
      </p:sp>
      <p:sp>
        <p:nvSpPr>
          <p:cNvPr id="2" name="Slide Image Placeholder 1">
            <a:extLst>
              <a:ext uri="{FF2B5EF4-FFF2-40B4-BE49-F238E27FC236}">
                <a16:creationId xmlns:a16="http://schemas.microsoft.com/office/drawing/2014/main" id="{F4DD5664-0137-7E19-BE3D-467DEFC92BF3}"/>
              </a:ext>
            </a:extLst>
          </p:cNvPr>
          <p:cNvSpPr>
            <a:spLocks noGrp="1" noRot="1" noChangeAspect="1" noResize="1"/>
          </p:cNvSpPr>
          <p:nvPr>
            <p:ph type="sldImg"/>
          </p:nvPr>
        </p:nvSpPr>
        <p:spPr>
          <a:xfrm>
            <a:off x="1141413" y="695325"/>
            <a:ext cx="4568825" cy="3425825"/>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05AB00F1-7E5A-60D1-EF1E-6F5F941B1245}"/>
              </a:ext>
            </a:extLst>
          </p:cNvPr>
          <p:cNvSpPr txBox="1">
            <a:spLocks noGrp="1"/>
          </p:cNvSpPr>
          <p:nvPr>
            <p:ph type="body" sz="quarter" idx="1"/>
          </p:nvPr>
        </p:nvSpPr>
        <p:spPr>
          <a:xfrm>
            <a:off x="685440" y="4343040"/>
            <a:ext cx="5483159" cy="4111920"/>
          </a:xfrm>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9">
            <a:extLst>
              <a:ext uri="{FF2B5EF4-FFF2-40B4-BE49-F238E27FC236}">
                <a16:creationId xmlns:a16="http://schemas.microsoft.com/office/drawing/2014/main" id="{4472CBC4-85FF-A122-6FA4-B09A9C9762F0}"/>
              </a:ext>
            </a:extLst>
          </p:cNvPr>
          <p:cNvSpPr txBox="1">
            <a:spLocks noGrp="1"/>
          </p:cNvSpPr>
          <p:nvPr>
            <p:ph type="sldNum" sz="quarter" idx="5"/>
          </p:nvPr>
        </p:nvSpPr>
        <p:spPr>
          <a:ln/>
        </p:spPr>
        <p:txBody>
          <a:bodyPr vert="horz" wrap="square" lIns="0" tIns="0" rIns="0" bIns="0" anchor="b" anchorCtr="0" compatLnSpc="1">
            <a:noAutofit/>
          </a:bodyPr>
          <a:lstStyle/>
          <a:p>
            <a:pPr lvl="0"/>
            <a:fld id="{422F6200-C7A4-A54D-8C15-1770A0F12ED4}" type="slidenum">
              <a:t>22</a:t>
            </a:fld>
            <a:endParaRPr lang="en-US"/>
          </a:p>
        </p:txBody>
      </p:sp>
      <p:sp>
        <p:nvSpPr>
          <p:cNvPr id="2" name="Slide Image Placeholder 1">
            <a:extLst>
              <a:ext uri="{FF2B5EF4-FFF2-40B4-BE49-F238E27FC236}">
                <a16:creationId xmlns:a16="http://schemas.microsoft.com/office/drawing/2014/main" id="{F4DD5664-0137-7E19-BE3D-467DEFC92BF3}"/>
              </a:ext>
            </a:extLst>
          </p:cNvPr>
          <p:cNvSpPr>
            <a:spLocks noGrp="1" noRot="1" noChangeAspect="1" noResize="1"/>
          </p:cNvSpPr>
          <p:nvPr>
            <p:ph type="sldImg"/>
          </p:nvPr>
        </p:nvSpPr>
        <p:spPr>
          <a:xfrm>
            <a:off x="1141413" y="695325"/>
            <a:ext cx="4568825" cy="3425825"/>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05AB00F1-7E5A-60D1-EF1E-6F5F941B1245}"/>
              </a:ext>
            </a:extLst>
          </p:cNvPr>
          <p:cNvSpPr txBox="1">
            <a:spLocks noGrp="1"/>
          </p:cNvSpPr>
          <p:nvPr>
            <p:ph type="body" sz="quarter" idx="1"/>
          </p:nvPr>
        </p:nvSpPr>
        <p:spPr>
          <a:xfrm>
            <a:off x="685440" y="4343040"/>
            <a:ext cx="5483159" cy="4111920"/>
          </a:xfrm>
        </p:spPr>
        <p:txBody>
          <a:bodyPr/>
          <a:lstStyle/>
          <a:p>
            <a:endParaRPr lang="en-US"/>
          </a:p>
        </p:txBody>
      </p:sp>
    </p:spTree>
    <p:extLst>
      <p:ext uri="{BB962C8B-B14F-4D97-AF65-F5344CB8AC3E}">
        <p14:creationId xmlns:p14="http://schemas.microsoft.com/office/powerpoint/2010/main" val="6060007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9">
            <a:extLst>
              <a:ext uri="{FF2B5EF4-FFF2-40B4-BE49-F238E27FC236}">
                <a16:creationId xmlns:a16="http://schemas.microsoft.com/office/drawing/2014/main" id="{4C2742D4-B227-F5C5-C215-065511906E44}"/>
              </a:ext>
            </a:extLst>
          </p:cNvPr>
          <p:cNvSpPr txBox="1">
            <a:spLocks noGrp="1"/>
          </p:cNvSpPr>
          <p:nvPr>
            <p:ph type="sldNum" sz="quarter" idx="5"/>
          </p:nvPr>
        </p:nvSpPr>
        <p:spPr>
          <a:ln/>
        </p:spPr>
        <p:txBody>
          <a:bodyPr vert="horz" wrap="square" lIns="0" tIns="0" rIns="0" bIns="0" anchor="b" anchorCtr="0" compatLnSpc="1">
            <a:noAutofit/>
          </a:bodyPr>
          <a:lstStyle/>
          <a:p>
            <a:pPr lvl="0"/>
            <a:fld id="{7032E1D7-0700-9347-9B77-82A642EFF81F}" type="slidenum">
              <a:t>23</a:t>
            </a:fld>
            <a:endParaRPr lang="en-US"/>
          </a:p>
        </p:txBody>
      </p:sp>
      <p:sp>
        <p:nvSpPr>
          <p:cNvPr id="2" name="Rectangle 8">
            <a:extLst>
              <a:ext uri="{FF2B5EF4-FFF2-40B4-BE49-F238E27FC236}">
                <a16:creationId xmlns:a16="http://schemas.microsoft.com/office/drawing/2014/main" id="{6F6C2307-E1D9-E74C-3A4C-53D7E5BF5BC9}"/>
              </a:ext>
            </a:extLst>
          </p:cNvPr>
          <p:cNvSpPr/>
          <p:nvPr/>
        </p:nvSpPr>
        <p:spPr>
          <a:xfrm>
            <a:off x="3881520" y="8686800"/>
            <a:ext cx="2971800" cy="4525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b" anchorCtr="0" compatLnSpc="1">
            <a:noAutofit/>
          </a:bodyPr>
          <a:lstStyle/>
          <a:p>
            <a:pPr marL="0" marR="0" lvl="0" indent="0" algn="r" rtl="0" hangingPunct="1">
              <a:lnSpc>
                <a:spcPct val="100000"/>
              </a:lnSpc>
              <a:spcBef>
                <a:spcPts val="0"/>
              </a:spcBef>
              <a:spcAft>
                <a:spcPts val="0"/>
              </a:spcAft>
              <a:buNone/>
              <a:tabLst>
                <a:tab pos="0" algn="l"/>
                <a:tab pos="447479" algn="l"/>
                <a:tab pos="896759" algn="l"/>
                <a:tab pos="1346040" algn="l"/>
                <a:tab pos="1795320" algn="l"/>
                <a:tab pos="2244600" algn="l"/>
                <a:tab pos="2693880" algn="l"/>
                <a:tab pos="3143159" algn="l"/>
                <a:tab pos="3592440" algn="l"/>
                <a:tab pos="4041719" algn="l"/>
                <a:tab pos="4491000" algn="l"/>
                <a:tab pos="4940280" algn="l"/>
                <a:tab pos="5389560" algn="l"/>
                <a:tab pos="5838480" algn="l"/>
                <a:tab pos="6287759" algn="l"/>
                <a:tab pos="6737040" algn="l"/>
                <a:tab pos="7186319" algn="l"/>
                <a:tab pos="7635600" algn="l"/>
                <a:tab pos="8084879" algn="l"/>
                <a:tab pos="8534160" algn="l"/>
                <a:tab pos="8983440" algn="l"/>
                <a:tab pos="9144000" algn="l"/>
                <a:tab pos="9601200" algn="l"/>
                <a:tab pos="10058400" algn="l"/>
                <a:tab pos="10515600" algn="l"/>
              </a:tabLst>
              <a:defRPr lang="en-US"/>
            </a:pPr>
            <a:fld id="{1F35BB6D-4F00-AA48-94A6-39A2E07005D0}" type="slidenum">
              <a:t>23</a:t>
            </a:fld>
            <a:endParaRPr lang="en-US" sz="1400" b="0" i="0" u="none" strike="noStrike" cap="none" baseline="0">
              <a:ln>
                <a:noFill/>
              </a:ln>
              <a:solidFill>
                <a:srgbClr val="E8F218"/>
              </a:solidFill>
              <a:latin typeface="Times New Roman" pitchFamily="1"/>
              <a:ea typeface="Arial" pitchFamily="1"/>
              <a:cs typeface="Arial" pitchFamily="1"/>
            </a:endParaRPr>
          </a:p>
        </p:txBody>
      </p:sp>
      <p:sp>
        <p:nvSpPr>
          <p:cNvPr id="3" name="Text Box 1">
            <a:extLst>
              <a:ext uri="{FF2B5EF4-FFF2-40B4-BE49-F238E27FC236}">
                <a16:creationId xmlns:a16="http://schemas.microsoft.com/office/drawing/2014/main" id="{E9A3D2D5-CAEE-4175-DB5F-9A17881FA5D3}"/>
              </a:ext>
            </a:extLst>
          </p:cNvPr>
          <p:cNvSpPr/>
          <p:nvPr/>
        </p:nvSpPr>
        <p:spPr>
          <a:xfrm>
            <a:off x="1003320" y="695159"/>
            <a:ext cx="4848120" cy="3429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9360">
            <a:solidFill>
              <a:srgbClr val="000000"/>
            </a:solidFill>
            <a:prstDash val="solid"/>
            <a:miter/>
          </a:ln>
        </p:spPr>
        <p:txBody>
          <a:bodyPr vert="horz" wrap="none" lIns="90000" tIns="46800" rIns="90000" bIns="46800" anchor="ctr" anchorCtr="0"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4400" b="1" i="0" u="none" strike="noStrike" cap="none" baseline="0">
              <a:ln>
                <a:noFill/>
              </a:ln>
              <a:solidFill>
                <a:srgbClr val="FFFFFF"/>
              </a:solidFill>
              <a:latin typeface="Ubuntu" pitchFamily="2"/>
              <a:ea typeface="ＭＳ Ｐゴシック" pitchFamily="1"/>
              <a:cs typeface="ＭＳ Ｐゴシック" pitchFamily="1"/>
            </a:endParaRPr>
          </a:p>
        </p:txBody>
      </p:sp>
      <p:sp>
        <p:nvSpPr>
          <p:cNvPr id="4" name="Notes Placeholder 3">
            <a:extLst>
              <a:ext uri="{FF2B5EF4-FFF2-40B4-BE49-F238E27FC236}">
                <a16:creationId xmlns:a16="http://schemas.microsoft.com/office/drawing/2014/main" id="{BC9163E0-BFB5-B076-4D6E-C9CA335A5FF9}"/>
              </a:ext>
            </a:extLst>
          </p:cNvPr>
          <p:cNvSpPr txBox="1">
            <a:spLocks noGrp="1"/>
          </p:cNvSpPr>
          <p:nvPr>
            <p:ph type="body" sz="quarter" idx="1"/>
          </p:nvPr>
        </p:nvSpPr>
        <p:spPr>
          <a:xfrm>
            <a:off x="685440" y="4343040"/>
            <a:ext cx="5483159" cy="4111560"/>
          </a:xfrm>
        </p:spPr>
        <p:txBody>
          <a:bodyPr anchor="ctr" anchorCtr="0"/>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9">
            <a:extLst>
              <a:ext uri="{FF2B5EF4-FFF2-40B4-BE49-F238E27FC236}">
                <a16:creationId xmlns:a16="http://schemas.microsoft.com/office/drawing/2014/main" id="{D666CDA2-80D4-88A4-525C-424DE36F60F3}"/>
              </a:ext>
            </a:extLst>
          </p:cNvPr>
          <p:cNvSpPr txBox="1">
            <a:spLocks noGrp="1"/>
          </p:cNvSpPr>
          <p:nvPr>
            <p:ph type="sldNum" sz="quarter" idx="5"/>
          </p:nvPr>
        </p:nvSpPr>
        <p:spPr>
          <a:ln/>
        </p:spPr>
        <p:txBody>
          <a:bodyPr vert="horz" wrap="square" lIns="0" tIns="0" rIns="0" bIns="0" anchor="b" anchorCtr="0" compatLnSpc="1">
            <a:noAutofit/>
          </a:bodyPr>
          <a:lstStyle/>
          <a:p>
            <a:pPr lvl="0"/>
            <a:fld id="{A257A24C-A5E6-F749-95E7-1AE0CC2DDC2F}" type="slidenum">
              <a:t>3</a:t>
            </a:fld>
            <a:endParaRPr lang="en-US"/>
          </a:p>
        </p:txBody>
      </p:sp>
      <p:sp>
        <p:nvSpPr>
          <p:cNvPr id="2" name="Slide Image Placeholder 1">
            <a:extLst>
              <a:ext uri="{FF2B5EF4-FFF2-40B4-BE49-F238E27FC236}">
                <a16:creationId xmlns:a16="http://schemas.microsoft.com/office/drawing/2014/main" id="{764D4456-C662-6677-D0E1-497EA8E041D3}"/>
              </a:ext>
            </a:extLst>
          </p:cNvPr>
          <p:cNvSpPr>
            <a:spLocks noGrp="1" noRot="1" noChangeAspect="1" noResize="1"/>
          </p:cNvSpPr>
          <p:nvPr>
            <p:ph type="sldImg"/>
          </p:nvPr>
        </p:nvSpPr>
        <p:spPr>
          <a:xfrm>
            <a:off x="1141413" y="695325"/>
            <a:ext cx="4568825" cy="3425825"/>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43F7AF40-9E0B-0379-A63A-36EAFFA4B1EB}"/>
              </a:ext>
            </a:extLst>
          </p:cNvPr>
          <p:cNvSpPr txBox="1">
            <a:spLocks noGrp="1"/>
          </p:cNvSpPr>
          <p:nvPr>
            <p:ph type="body" sz="quarter" idx="1"/>
          </p:nvPr>
        </p:nvSpPr>
        <p:spPr>
          <a:xfrm>
            <a:off x="685440" y="4343040"/>
            <a:ext cx="5483159" cy="4111920"/>
          </a:xfrm>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9">
            <a:extLst>
              <a:ext uri="{FF2B5EF4-FFF2-40B4-BE49-F238E27FC236}">
                <a16:creationId xmlns:a16="http://schemas.microsoft.com/office/drawing/2014/main" id="{4F083A20-96B6-5C5B-1B12-FFE039D5CA04}"/>
              </a:ext>
            </a:extLst>
          </p:cNvPr>
          <p:cNvSpPr txBox="1">
            <a:spLocks noGrp="1"/>
          </p:cNvSpPr>
          <p:nvPr>
            <p:ph type="sldNum" sz="quarter" idx="5"/>
          </p:nvPr>
        </p:nvSpPr>
        <p:spPr>
          <a:ln/>
        </p:spPr>
        <p:txBody>
          <a:bodyPr vert="horz" wrap="square" lIns="0" tIns="0" rIns="0" bIns="0" anchor="b" anchorCtr="0" compatLnSpc="1">
            <a:noAutofit/>
          </a:bodyPr>
          <a:lstStyle/>
          <a:p>
            <a:pPr lvl="0"/>
            <a:fld id="{C43909E5-1918-114A-9C34-3A22078D95FB}" type="slidenum">
              <a:t>4</a:t>
            </a:fld>
            <a:endParaRPr lang="en-US"/>
          </a:p>
        </p:txBody>
      </p:sp>
      <p:sp>
        <p:nvSpPr>
          <p:cNvPr id="2" name="Slide Image Placeholder 1">
            <a:extLst>
              <a:ext uri="{FF2B5EF4-FFF2-40B4-BE49-F238E27FC236}">
                <a16:creationId xmlns:a16="http://schemas.microsoft.com/office/drawing/2014/main" id="{A0BCFF77-EAC2-D161-0E14-4440010A3BCF}"/>
              </a:ext>
            </a:extLst>
          </p:cNvPr>
          <p:cNvSpPr>
            <a:spLocks noGrp="1" noRot="1" noChangeAspect="1" noResize="1"/>
          </p:cNvSpPr>
          <p:nvPr>
            <p:ph type="sldImg"/>
          </p:nvPr>
        </p:nvSpPr>
        <p:spPr>
          <a:xfrm>
            <a:off x="1141413" y="695325"/>
            <a:ext cx="4568825" cy="3425825"/>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CFD7F293-C3A4-99B4-4DB8-5E1E759BCBC5}"/>
              </a:ext>
            </a:extLst>
          </p:cNvPr>
          <p:cNvSpPr txBox="1">
            <a:spLocks noGrp="1"/>
          </p:cNvSpPr>
          <p:nvPr>
            <p:ph type="body" sz="quarter" idx="1"/>
          </p:nvPr>
        </p:nvSpPr>
        <p:spPr>
          <a:xfrm>
            <a:off x="685440" y="4343040"/>
            <a:ext cx="5483159" cy="4111920"/>
          </a:xfrm>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9">
            <a:extLst>
              <a:ext uri="{FF2B5EF4-FFF2-40B4-BE49-F238E27FC236}">
                <a16:creationId xmlns:a16="http://schemas.microsoft.com/office/drawing/2014/main" id="{AA8BACE0-3BC5-5371-854F-FDD5EAFC538E}"/>
              </a:ext>
            </a:extLst>
          </p:cNvPr>
          <p:cNvSpPr txBox="1">
            <a:spLocks noGrp="1"/>
          </p:cNvSpPr>
          <p:nvPr>
            <p:ph type="sldNum" sz="quarter" idx="5"/>
          </p:nvPr>
        </p:nvSpPr>
        <p:spPr>
          <a:ln/>
        </p:spPr>
        <p:txBody>
          <a:bodyPr vert="horz" wrap="square" lIns="0" tIns="0" rIns="0" bIns="0" anchor="b" anchorCtr="0" compatLnSpc="1">
            <a:noAutofit/>
          </a:bodyPr>
          <a:lstStyle/>
          <a:p>
            <a:pPr lvl="0"/>
            <a:fld id="{A14C0CC2-BBE4-2141-AF97-3F20FD273191}" type="slidenum">
              <a:t>5</a:t>
            </a:fld>
            <a:endParaRPr lang="en-US"/>
          </a:p>
        </p:txBody>
      </p:sp>
      <p:sp>
        <p:nvSpPr>
          <p:cNvPr id="2" name="Rectangle 8">
            <a:extLst>
              <a:ext uri="{FF2B5EF4-FFF2-40B4-BE49-F238E27FC236}">
                <a16:creationId xmlns:a16="http://schemas.microsoft.com/office/drawing/2014/main" id="{C3739BDA-EECB-7438-CD72-16183795FCD6}"/>
              </a:ext>
            </a:extLst>
          </p:cNvPr>
          <p:cNvSpPr/>
          <p:nvPr/>
        </p:nvSpPr>
        <p:spPr>
          <a:xfrm>
            <a:off x="3881520" y="8686800"/>
            <a:ext cx="2971800" cy="4525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b" anchorCtr="0" compatLnSpc="1">
            <a:noAutofit/>
          </a:bodyPr>
          <a:lstStyle/>
          <a:p>
            <a:pPr marL="0" marR="0" lvl="0" indent="0" algn="r" rtl="0" hangingPunct="1">
              <a:lnSpc>
                <a:spcPct val="100000"/>
              </a:lnSpc>
              <a:spcBef>
                <a:spcPts val="0"/>
              </a:spcBef>
              <a:spcAft>
                <a:spcPts val="0"/>
              </a:spcAft>
              <a:buNone/>
              <a:tabLst>
                <a:tab pos="0" algn="l"/>
                <a:tab pos="447479" algn="l"/>
                <a:tab pos="896759" algn="l"/>
                <a:tab pos="1346040" algn="l"/>
                <a:tab pos="1795320" algn="l"/>
                <a:tab pos="2244600" algn="l"/>
                <a:tab pos="2693880" algn="l"/>
                <a:tab pos="3143159" algn="l"/>
                <a:tab pos="3592440" algn="l"/>
                <a:tab pos="4041719" algn="l"/>
                <a:tab pos="4491000" algn="l"/>
                <a:tab pos="4940280" algn="l"/>
                <a:tab pos="5389560" algn="l"/>
                <a:tab pos="5838480" algn="l"/>
                <a:tab pos="6287759" algn="l"/>
                <a:tab pos="6737040" algn="l"/>
                <a:tab pos="7186319" algn="l"/>
                <a:tab pos="7635600" algn="l"/>
                <a:tab pos="8084879" algn="l"/>
                <a:tab pos="8534160" algn="l"/>
                <a:tab pos="8983440" algn="l"/>
                <a:tab pos="9144000" algn="l"/>
                <a:tab pos="9601200" algn="l"/>
                <a:tab pos="10058400" algn="l"/>
                <a:tab pos="10515600" algn="l"/>
              </a:tabLst>
              <a:defRPr lang="en-US"/>
            </a:pPr>
            <a:fld id="{E6789F97-7495-AF48-B2BE-4A4133077FD7}" type="slidenum">
              <a:t>5</a:t>
            </a:fld>
            <a:endParaRPr lang="en-US" sz="1400" b="0" i="0" u="none" strike="noStrike" cap="none" baseline="0">
              <a:ln>
                <a:noFill/>
              </a:ln>
              <a:solidFill>
                <a:srgbClr val="E8F218"/>
              </a:solidFill>
              <a:latin typeface="Times New Roman" pitchFamily="1"/>
              <a:ea typeface="Arial" pitchFamily="1"/>
              <a:cs typeface="Arial" pitchFamily="1"/>
            </a:endParaRPr>
          </a:p>
        </p:txBody>
      </p:sp>
      <p:sp>
        <p:nvSpPr>
          <p:cNvPr id="3" name="Text Box 1">
            <a:extLst>
              <a:ext uri="{FF2B5EF4-FFF2-40B4-BE49-F238E27FC236}">
                <a16:creationId xmlns:a16="http://schemas.microsoft.com/office/drawing/2014/main" id="{9951EAC0-0B68-A152-6860-9C2328BA0CBF}"/>
              </a:ext>
            </a:extLst>
          </p:cNvPr>
          <p:cNvSpPr/>
          <p:nvPr/>
        </p:nvSpPr>
        <p:spPr>
          <a:xfrm>
            <a:off x="1003320" y="695159"/>
            <a:ext cx="4848120" cy="3429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9360">
            <a:solidFill>
              <a:srgbClr val="000000"/>
            </a:solidFill>
            <a:prstDash val="solid"/>
            <a:miter/>
          </a:ln>
        </p:spPr>
        <p:txBody>
          <a:bodyPr vert="horz" wrap="none" lIns="90000" tIns="46800" rIns="90000" bIns="46800" anchor="ctr" anchorCtr="0"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4400" b="1" i="0" u="none" strike="noStrike" cap="none" baseline="0">
              <a:ln>
                <a:noFill/>
              </a:ln>
              <a:solidFill>
                <a:srgbClr val="FFFFFF"/>
              </a:solidFill>
              <a:latin typeface="Ubuntu" pitchFamily="2"/>
              <a:ea typeface="ＭＳ Ｐゴシック" pitchFamily="1"/>
              <a:cs typeface="ＭＳ Ｐゴシック" pitchFamily="1"/>
            </a:endParaRPr>
          </a:p>
        </p:txBody>
      </p:sp>
      <p:sp>
        <p:nvSpPr>
          <p:cNvPr id="4" name="Notes Placeholder 3">
            <a:extLst>
              <a:ext uri="{FF2B5EF4-FFF2-40B4-BE49-F238E27FC236}">
                <a16:creationId xmlns:a16="http://schemas.microsoft.com/office/drawing/2014/main" id="{E4649A31-EF6B-77D6-FD6A-8EBA1175F68F}"/>
              </a:ext>
            </a:extLst>
          </p:cNvPr>
          <p:cNvSpPr txBox="1">
            <a:spLocks noGrp="1"/>
          </p:cNvSpPr>
          <p:nvPr>
            <p:ph type="body" sz="quarter" idx="1"/>
          </p:nvPr>
        </p:nvSpPr>
        <p:spPr>
          <a:xfrm>
            <a:off x="685440" y="4343040"/>
            <a:ext cx="5483159" cy="4111560"/>
          </a:xfrm>
        </p:spPr>
        <p:txBody>
          <a:bodyPr anchor="ctr" anchorCtr="0"/>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9">
            <a:extLst>
              <a:ext uri="{FF2B5EF4-FFF2-40B4-BE49-F238E27FC236}">
                <a16:creationId xmlns:a16="http://schemas.microsoft.com/office/drawing/2014/main" id="{BC0979BC-C99B-CC6C-9EF2-0550F0F73C36}"/>
              </a:ext>
            </a:extLst>
          </p:cNvPr>
          <p:cNvSpPr txBox="1">
            <a:spLocks noGrp="1"/>
          </p:cNvSpPr>
          <p:nvPr>
            <p:ph type="sldNum" sz="quarter" idx="5"/>
          </p:nvPr>
        </p:nvSpPr>
        <p:spPr>
          <a:ln/>
        </p:spPr>
        <p:txBody>
          <a:bodyPr vert="horz" wrap="square" lIns="0" tIns="0" rIns="0" bIns="0" anchor="b" anchorCtr="0" compatLnSpc="1">
            <a:noAutofit/>
          </a:bodyPr>
          <a:lstStyle/>
          <a:p>
            <a:pPr lvl="0"/>
            <a:fld id="{89DEC1B7-92DE-B54C-8F85-E036FB0E828F}" type="slidenum">
              <a:t>6</a:t>
            </a:fld>
            <a:endParaRPr lang="en-US"/>
          </a:p>
        </p:txBody>
      </p:sp>
      <p:sp>
        <p:nvSpPr>
          <p:cNvPr id="2" name="Rectangle 8">
            <a:extLst>
              <a:ext uri="{FF2B5EF4-FFF2-40B4-BE49-F238E27FC236}">
                <a16:creationId xmlns:a16="http://schemas.microsoft.com/office/drawing/2014/main" id="{C2842D4D-46CF-0200-5F85-F645CC4E5FEA}"/>
              </a:ext>
            </a:extLst>
          </p:cNvPr>
          <p:cNvSpPr/>
          <p:nvPr/>
        </p:nvSpPr>
        <p:spPr>
          <a:xfrm>
            <a:off x="3881520" y="8686800"/>
            <a:ext cx="2971800" cy="4525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b" anchorCtr="0" compatLnSpc="1">
            <a:noAutofit/>
          </a:bodyPr>
          <a:lstStyle/>
          <a:p>
            <a:pPr marL="0" marR="0" lvl="0" indent="0" algn="r" rtl="0" hangingPunct="1">
              <a:lnSpc>
                <a:spcPct val="100000"/>
              </a:lnSpc>
              <a:spcBef>
                <a:spcPts val="0"/>
              </a:spcBef>
              <a:spcAft>
                <a:spcPts val="0"/>
              </a:spcAft>
              <a:buNone/>
              <a:tabLst>
                <a:tab pos="0" algn="l"/>
                <a:tab pos="447479" algn="l"/>
                <a:tab pos="896759" algn="l"/>
                <a:tab pos="1346040" algn="l"/>
                <a:tab pos="1795320" algn="l"/>
                <a:tab pos="2244600" algn="l"/>
                <a:tab pos="2693880" algn="l"/>
                <a:tab pos="3143159" algn="l"/>
                <a:tab pos="3592440" algn="l"/>
                <a:tab pos="4041719" algn="l"/>
                <a:tab pos="4491000" algn="l"/>
                <a:tab pos="4940280" algn="l"/>
                <a:tab pos="5389560" algn="l"/>
                <a:tab pos="5838480" algn="l"/>
                <a:tab pos="6287759" algn="l"/>
                <a:tab pos="6737040" algn="l"/>
                <a:tab pos="7186319" algn="l"/>
                <a:tab pos="7635600" algn="l"/>
                <a:tab pos="8084879" algn="l"/>
                <a:tab pos="8534160" algn="l"/>
                <a:tab pos="8983440" algn="l"/>
                <a:tab pos="9144000" algn="l"/>
                <a:tab pos="9601200" algn="l"/>
                <a:tab pos="10058400" algn="l"/>
                <a:tab pos="10515600" algn="l"/>
              </a:tabLst>
              <a:defRPr lang="en-US" sz="4400"/>
            </a:pPr>
            <a:fld id="{92844F1A-12A8-FF4E-8463-9A866312ADAC}" type="slidenum">
              <a:t>6</a:t>
            </a:fld>
            <a:endParaRPr lang="en-US" sz="1400" b="0" i="0" u="none" strike="noStrike" cap="none" baseline="0">
              <a:ln>
                <a:noFill/>
              </a:ln>
              <a:solidFill>
                <a:srgbClr val="E8F218"/>
              </a:solidFill>
              <a:latin typeface="Times New Roman" pitchFamily="1"/>
              <a:ea typeface="Arial" pitchFamily="1"/>
              <a:cs typeface="Arial" pitchFamily="1"/>
            </a:endParaRPr>
          </a:p>
        </p:txBody>
      </p:sp>
      <p:sp>
        <p:nvSpPr>
          <p:cNvPr id="3" name="Text Box 1">
            <a:extLst>
              <a:ext uri="{FF2B5EF4-FFF2-40B4-BE49-F238E27FC236}">
                <a16:creationId xmlns:a16="http://schemas.microsoft.com/office/drawing/2014/main" id="{85F589B9-050B-2B18-DFEB-EBB4031E9304}"/>
              </a:ext>
            </a:extLst>
          </p:cNvPr>
          <p:cNvSpPr/>
          <p:nvPr/>
        </p:nvSpPr>
        <p:spPr>
          <a:xfrm>
            <a:off x="1003320" y="695159"/>
            <a:ext cx="4848120" cy="3429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9360">
            <a:solidFill>
              <a:srgbClr val="000000"/>
            </a:solidFill>
            <a:prstDash val="solid"/>
            <a:miter/>
          </a:ln>
        </p:spPr>
        <p:txBody>
          <a:bodyPr vert="horz" wrap="none" lIns="90000" tIns="46800" rIns="90000" bIns="46800" anchor="ctr" anchorCtr="0"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4400" b="1" i="0" u="none" strike="noStrike" cap="none" baseline="0">
              <a:ln>
                <a:noFill/>
              </a:ln>
              <a:solidFill>
                <a:srgbClr val="FFFFFF"/>
              </a:solidFill>
              <a:latin typeface="Ubuntu" pitchFamily="2"/>
              <a:ea typeface="ＭＳ Ｐゴシック" pitchFamily="1"/>
              <a:cs typeface="ＭＳ Ｐゴシック" pitchFamily="1"/>
            </a:endParaRPr>
          </a:p>
        </p:txBody>
      </p:sp>
      <p:sp>
        <p:nvSpPr>
          <p:cNvPr id="4" name="Notes Placeholder 3">
            <a:extLst>
              <a:ext uri="{FF2B5EF4-FFF2-40B4-BE49-F238E27FC236}">
                <a16:creationId xmlns:a16="http://schemas.microsoft.com/office/drawing/2014/main" id="{63DC8DA0-C765-9CE2-3012-424827F50D5C}"/>
              </a:ext>
            </a:extLst>
          </p:cNvPr>
          <p:cNvSpPr txBox="1">
            <a:spLocks noGrp="1"/>
          </p:cNvSpPr>
          <p:nvPr>
            <p:ph type="body" sz="quarter" idx="1"/>
          </p:nvPr>
        </p:nvSpPr>
        <p:spPr>
          <a:xfrm>
            <a:off x="685440" y="4343040"/>
            <a:ext cx="5483159" cy="4111560"/>
          </a:xfrm>
        </p:spPr>
        <p:txBody>
          <a:bodyPr anchor="ctr" anchorCtr="0"/>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9">
            <a:extLst>
              <a:ext uri="{FF2B5EF4-FFF2-40B4-BE49-F238E27FC236}">
                <a16:creationId xmlns:a16="http://schemas.microsoft.com/office/drawing/2014/main" id="{2662298A-D79E-3ABF-942E-129E77C4F0B1}"/>
              </a:ext>
            </a:extLst>
          </p:cNvPr>
          <p:cNvSpPr txBox="1">
            <a:spLocks noGrp="1"/>
          </p:cNvSpPr>
          <p:nvPr>
            <p:ph type="sldNum" sz="quarter" idx="5"/>
          </p:nvPr>
        </p:nvSpPr>
        <p:spPr>
          <a:ln/>
        </p:spPr>
        <p:txBody>
          <a:bodyPr vert="horz" wrap="square" lIns="0" tIns="0" rIns="0" bIns="0" anchor="b" anchorCtr="0" compatLnSpc="1">
            <a:noAutofit/>
          </a:bodyPr>
          <a:lstStyle/>
          <a:p>
            <a:pPr lvl="0"/>
            <a:fld id="{BB7D217D-5E7E-D64F-AE4D-59CCD76D2DD9}" type="slidenum">
              <a:t>7</a:t>
            </a:fld>
            <a:endParaRPr lang="en-US"/>
          </a:p>
        </p:txBody>
      </p:sp>
      <p:sp>
        <p:nvSpPr>
          <p:cNvPr id="2" name="Rectangle 8">
            <a:extLst>
              <a:ext uri="{FF2B5EF4-FFF2-40B4-BE49-F238E27FC236}">
                <a16:creationId xmlns:a16="http://schemas.microsoft.com/office/drawing/2014/main" id="{A0C3598B-B0F7-5768-3490-104CB1003B37}"/>
              </a:ext>
            </a:extLst>
          </p:cNvPr>
          <p:cNvSpPr/>
          <p:nvPr/>
        </p:nvSpPr>
        <p:spPr>
          <a:xfrm>
            <a:off x="3881520" y="8686800"/>
            <a:ext cx="2971800" cy="4525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b" anchorCtr="0" compatLnSpc="1">
            <a:noAutofit/>
          </a:bodyPr>
          <a:lstStyle/>
          <a:p>
            <a:pPr marL="0" marR="0" lvl="0" indent="0" algn="r" rtl="0" hangingPunct="1">
              <a:lnSpc>
                <a:spcPct val="100000"/>
              </a:lnSpc>
              <a:spcBef>
                <a:spcPts val="0"/>
              </a:spcBef>
              <a:spcAft>
                <a:spcPts val="0"/>
              </a:spcAft>
              <a:buNone/>
              <a:tabLst>
                <a:tab pos="0" algn="l"/>
                <a:tab pos="447479" algn="l"/>
                <a:tab pos="896759" algn="l"/>
                <a:tab pos="1346040" algn="l"/>
                <a:tab pos="1795320" algn="l"/>
                <a:tab pos="2244600" algn="l"/>
                <a:tab pos="2693880" algn="l"/>
                <a:tab pos="3143159" algn="l"/>
                <a:tab pos="3592440" algn="l"/>
                <a:tab pos="4041719" algn="l"/>
                <a:tab pos="4491000" algn="l"/>
                <a:tab pos="4940280" algn="l"/>
                <a:tab pos="5389560" algn="l"/>
                <a:tab pos="5838480" algn="l"/>
                <a:tab pos="6287759" algn="l"/>
                <a:tab pos="6737040" algn="l"/>
                <a:tab pos="7186319" algn="l"/>
                <a:tab pos="7635600" algn="l"/>
                <a:tab pos="8084879" algn="l"/>
                <a:tab pos="8534160" algn="l"/>
                <a:tab pos="8983440" algn="l"/>
                <a:tab pos="9144000" algn="l"/>
                <a:tab pos="9601200" algn="l"/>
                <a:tab pos="10058400" algn="l"/>
                <a:tab pos="10515600" algn="l"/>
              </a:tabLst>
              <a:defRPr lang="en-US"/>
            </a:pPr>
            <a:fld id="{AD26CC8F-4276-F54B-8E05-EFE46C86789E}" type="slidenum">
              <a:t>7</a:t>
            </a:fld>
            <a:endParaRPr lang="en-US" sz="1400" b="0" i="0" u="none" strike="noStrike" cap="none" baseline="0">
              <a:ln>
                <a:noFill/>
              </a:ln>
              <a:solidFill>
                <a:srgbClr val="E8F218"/>
              </a:solidFill>
              <a:latin typeface="Times New Roman" pitchFamily="1"/>
              <a:ea typeface="Arial" pitchFamily="1"/>
              <a:cs typeface="Arial" pitchFamily="1"/>
            </a:endParaRPr>
          </a:p>
        </p:txBody>
      </p:sp>
      <p:sp>
        <p:nvSpPr>
          <p:cNvPr id="3" name="Text Box 1">
            <a:extLst>
              <a:ext uri="{FF2B5EF4-FFF2-40B4-BE49-F238E27FC236}">
                <a16:creationId xmlns:a16="http://schemas.microsoft.com/office/drawing/2014/main" id="{888A0387-A89E-5A68-C278-6FC26EBCBD7B}"/>
              </a:ext>
            </a:extLst>
          </p:cNvPr>
          <p:cNvSpPr/>
          <p:nvPr/>
        </p:nvSpPr>
        <p:spPr>
          <a:xfrm>
            <a:off x="1003320" y="695159"/>
            <a:ext cx="4848120" cy="3429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9360">
            <a:solidFill>
              <a:srgbClr val="000000"/>
            </a:solidFill>
            <a:prstDash val="solid"/>
            <a:miter/>
          </a:ln>
        </p:spPr>
        <p:txBody>
          <a:bodyPr vert="horz" wrap="none" lIns="90000" tIns="46800" rIns="90000" bIns="46800" anchor="ctr" anchorCtr="0"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4400" b="1" i="0" u="none" strike="noStrike" cap="none" baseline="0">
              <a:ln>
                <a:noFill/>
              </a:ln>
              <a:solidFill>
                <a:srgbClr val="FFFFFF"/>
              </a:solidFill>
              <a:latin typeface="Ubuntu" pitchFamily="2"/>
              <a:ea typeface="ＭＳ Ｐゴシック" pitchFamily="1"/>
              <a:cs typeface="ＭＳ Ｐゴシック" pitchFamily="1"/>
            </a:endParaRPr>
          </a:p>
        </p:txBody>
      </p:sp>
      <p:sp>
        <p:nvSpPr>
          <p:cNvPr id="4" name="Notes Placeholder 3">
            <a:extLst>
              <a:ext uri="{FF2B5EF4-FFF2-40B4-BE49-F238E27FC236}">
                <a16:creationId xmlns:a16="http://schemas.microsoft.com/office/drawing/2014/main" id="{A9570F7E-AB8F-A103-5DD1-14E18AEE3476}"/>
              </a:ext>
            </a:extLst>
          </p:cNvPr>
          <p:cNvSpPr txBox="1">
            <a:spLocks noGrp="1"/>
          </p:cNvSpPr>
          <p:nvPr>
            <p:ph type="body" sz="quarter" idx="1"/>
          </p:nvPr>
        </p:nvSpPr>
        <p:spPr>
          <a:xfrm>
            <a:off x="685440" y="4343040"/>
            <a:ext cx="5483159" cy="4111560"/>
          </a:xfrm>
        </p:spPr>
        <p:txBody>
          <a:bodyPr anchor="ctr" anchorCtr="0"/>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9">
            <a:extLst>
              <a:ext uri="{FF2B5EF4-FFF2-40B4-BE49-F238E27FC236}">
                <a16:creationId xmlns:a16="http://schemas.microsoft.com/office/drawing/2014/main" id="{86508974-2BD5-1BD9-ADCC-3AC6D7C279D3}"/>
              </a:ext>
            </a:extLst>
          </p:cNvPr>
          <p:cNvSpPr txBox="1">
            <a:spLocks noGrp="1"/>
          </p:cNvSpPr>
          <p:nvPr>
            <p:ph type="sldNum" sz="quarter" idx="5"/>
          </p:nvPr>
        </p:nvSpPr>
        <p:spPr>
          <a:ln/>
        </p:spPr>
        <p:txBody>
          <a:bodyPr vert="horz" wrap="square" lIns="0" tIns="0" rIns="0" bIns="0" anchor="b" anchorCtr="0" compatLnSpc="1">
            <a:noAutofit/>
          </a:bodyPr>
          <a:lstStyle/>
          <a:p>
            <a:pPr lvl="0"/>
            <a:fld id="{B3EA146A-F13B-B64F-8178-2F04EEA4ACD5}" type="slidenum">
              <a:t>8</a:t>
            </a:fld>
            <a:endParaRPr lang="en-US"/>
          </a:p>
        </p:txBody>
      </p:sp>
      <p:sp>
        <p:nvSpPr>
          <p:cNvPr id="2" name="Rectangle 8">
            <a:extLst>
              <a:ext uri="{FF2B5EF4-FFF2-40B4-BE49-F238E27FC236}">
                <a16:creationId xmlns:a16="http://schemas.microsoft.com/office/drawing/2014/main" id="{7B2BA66E-EA42-CB9D-14BD-A6D4108E6E72}"/>
              </a:ext>
            </a:extLst>
          </p:cNvPr>
          <p:cNvSpPr/>
          <p:nvPr/>
        </p:nvSpPr>
        <p:spPr>
          <a:xfrm>
            <a:off x="3881520" y="8686800"/>
            <a:ext cx="2971800" cy="4525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b" anchorCtr="0" compatLnSpc="1">
            <a:noAutofit/>
          </a:bodyPr>
          <a:lstStyle/>
          <a:p>
            <a:pPr marL="0" marR="0" lvl="0" indent="0" algn="r" rtl="0" hangingPunct="1">
              <a:lnSpc>
                <a:spcPct val="100000"/>
              </a:lnSpc>
              <a:spcBef>
                <a:spcPts val="0"/>
              </a:spcBef>
              <a:spcAft>
                <a:spcPts val="0"/>
              </a:spcAft>
              <a:buNone/>
              <a:tabLst>
                <a:tab pos="0" algn="l"/>
                <a:tab pos="447479" algn="l"/>
                <a:tab pos="896759" algn="l"/>
                <a:tab pos="1346040" algn="l"/>
                <a:tab pos="1795320" algn="l"/>
                <a:tab pos="2244600" algn="l"/>
                <a:tab pos="2693880" algn="l"/>
                <a:tab pos="3143159" algn="l"/>
                <a:tab pos="3592440" algn="l"/>
                <a:tab pos="4041719" algn="l"/>
                <a:tab pos="4491000" algn="l"/>
                <a:tab pos="4940280" algn="l"/>
                <a:tab pos="5389560" algn="l"/>
                <a:tab pos="5838480" algn="l"/>
                <a:tab pos="6287759" algn="l"/>
                <a:tab pos="6737040" algn="l"/>
                <a:tab pos="7186319" algn="l"/>
                <a:tab pos="7635600" algn="l"/>
                <a:tab pos="8084879" algn="l"/>
                <a:tab pos="8534160" algn="l"/>
                <a:tab pos="8983440" algn="l"/>
                <a:tab pos="9144000" algn="l"/>
                <a:tab pos="9601200" algn="l"/>
                <a:tab pos="10058400" algn="l"/>
                <a:tab pos="10515600" algn="l"/>
              </a:tabLst>
              <a:defRPr lang="en-US"/>
            </a:pPr>
            <a:fld id="{1130952C-0452-9E40-98D2-B2C5DECFDF81}" type="slidenum">
              <a:t>8</a:t>
            </a:fld>
            <a:endParaRPr lang="en-US" sz="1400" b="0" i="0" u="none" strike="noStrike" cap="none" baseline="0">
              <a:ln>
                <a:noFill/>
              </a:ln>
              <a:solidFill>
                <a:srgbClr val="E8F218"/>
              </a:solidFill>
              <a:latin typeface="Times New Roman" pitchFamily="1"/>
              <a:ea typeface="Arial" pitchFamily="1"/>
              <a:cs typeface="Arial" pitchFamily="1"/>
            </a:endParaRPr>
          </a:p>
        </p:txBody>
      </p:sp>
      <p:sp>
        <p:nvSpPr>
          <p:cNvPr id="3" name="Text Box 1">
            <a:extLst>
              <a:ext uri="{FF2B5EF4-FFF2-40B4-BE49-F238E27FC236}">
                <a16:creationId xmlns:a16="http://schemas.microsoft.com/office/drawing/2014/main" id="{FC815F01-FE35-BD18-2032-148E21DB4518}"/>
              </a:ext>
            </a:extLst>
          </p:cNvPr>
          <p:cNvSpPr/>
          <p:nvPr/>
        </p:nvSpPr>
        <p:spPr>
          <a:xfrm>
            <a:off x="1003320" y="695159"/>
            <a:ext cx="4848120" cy="3429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9360">
            <a:solidFill>
              <a:srgbClr val="000000"/>
            </a:solidFill>
            <a:prstDash val="solid"/>
            <a:miter/>
          </a:ln>
        </p:spPr>
        <p:txBody>
          <a:bodyPr vert="horz" wrap="none" lIns="90000" tIns="46800" rIns="90000" bIns="46800" anchor="ctr" anchorCtr="0"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4400" b="1" i="0" u="none" strike="noStrike" cap="none" baseline="0">
              <a:ln>
                <a:noFill/>
              </a:ln>
              <a:solidFill>
                <a:srgbClr val="FFFFFF"/>
              </a:solidFill>
              <a:latin typeface="Ubuntu" pitchFamily="2"/>
              <a:ea typeface="ＭＳ Ｐゴシック" pitchFamily="1"/>
              <a:cs typeface="ＭＳ Ｐゴシック" pitchFamily="1"/>
            </a:endParaRPr>
          </a:p>
        </p:txBody>
      </p:sp>
      <p:sp>
        <p:nvSpPr>
          <p:cNvPr id="4" name="Notes Placeholder 3">
            <a:extLst>
              <a:ext uri="{FF2B5EF4-FFF2-40B4-BE49-F238E27FC236}">
                <a16:creationId xmlns:a16="http://schemas.microsoft.com/office/drawing/2014/main" id="{0DF481EA-DC45-FE39-3616-5B1B4B9CB1D0}"/>
              </a:ext>
            </a:extLst>
          </p:cNvPr>
          <p:cNvSpPr txBox="1">
            <a:spLocks noGrp="1"/>
          </p:cNvSpPr>
          <p:nvPr>
            <p:ph type="body" sz="quarter" idx="1"/>
          </p:nvPr>
        </p:nvSpPr>
        <p:spPr>
          <a:xfrm>
            <a:off x="685440" y="4343040"/>
            <a:ext cx="5483159" cy="4111560"/>
          </a:xfrm>
        </p:spPr>
        <p:txBody>
          <a:bodyPr anchor="ctr" anchorCtr="0"/>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9">
            <a:extLst>
              <a:ext uri="{FF2B5EF4-FFF2-40B4-BE49-F238E27FC236}">
                <a16:creationId xmlns:a16="http://schemas.microsoft.com/office/drawing/2014/main" id="{5B9D7911-D6F1-BE59-9055-E2B9749EA8D8}"/>
              </a:ext>
            </a:extLst>
          </p:cNvPr>
          <p:cNvSpPr txBox="1">
            <a:spLocks noGrp="1"/>
          </p:cNvSpPr>
          <p:nvPr>
            <p:ph type="sldNum" sz="quarter" idx="5"/>
          </p:nvPr>
        </p:nvSpPr>
        <p:spPr>
          <a:ln/>
        </p:spPr>
        <p:txBody>
          <a:bodyPr vert="horz" wrap="square" lIns="0" tIns="0" rIns="0" bIns="0" anchor="b" anchorCtr="0" compatLnSpc="1">
            <a:noAutofit/>
          </a:bodyPr>
          <a:lstStyle/>
          <a:p>
            <a:pPr lvl="0"/>
            <a:fld id="{4FE5D134-788B-2849-BCFD-5E0E48007019}" type="slidenum">
              <a:t>9</a:t>
            </a:fld>
            <a:endParaRPr lang="en-US"/>
          </a:p>
        </p:txBody>
      </p:sp>
      <p:sp>
        <p:nvSpPr>
          <p:cNvPr id="2" name="Rectangle 8">
            <a:extLst>
              <a:ext uri="{FF2B5EF4-FFF2-40B4-BE49-F238E27FC236}">
                <a16:creationId xmlns:a16="http://schemas.microsoft.com/office/drawing/2014/main" id="{3F9DFC42-8F2B-9769-3B8C-DDF52CC15E74}"/>
              </a:ext>
            </a:extLst>
          </p:cNvPr>
          <p:cNvSpPr/>
          <p:nvPr/>
        </p:nvSpPr>
        <p:spPr>
          <a:xfrm>
            <a:off x="3881520" y="8686800"/>
            <a:ext cx="2971800" cy="4525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b" anchorCtr="0" compatLnSpc="1">
            <a:noAutofit/>
          </a:bodyPr>
          <a:lstStyle/>
          <a:p>
            <a:pPr marL="0" marR="0" lvl="0" indent="0" algn="r" rtl="0" hangingPunct="1">
              <a:lnSpc>
                <a:spcPct val="100000"/>
              </a:lnSpc>
              <a:spcBef>
                <a:spcPts val="0"/>
              </a:spcBef>
              <a:spcAft>
                <a:spcPts val="0"/>
              </a:spcAft>
              <a:buNone/>
              <a:tabLst>
                <a:tab pos="0" algn="l"/>
                <a:tab pos="447479" algn="l"/>
                <a:tab pos="896759" algn="l"/>
                <a:tab pos="1346040" algn="l"/>
                <a:tab pos="1795320" algn="l"/>
                <a:tab pos="2244600" algn="l"/>
                <a:tab pos="2693880" algn="l"/>
                <a:tab pos="3143159" algn="l"/>
                <a:tab pos="3592440" algn="l"/>
                <a:tab pos="4041719" algn="l"/>
                <a:tab pos="4491000" algn="l"/>
                <a:tab pos="4940280" algn="l"/>
                <a:tab pos="5389560" algn="l"/>
                <a:tab pos="5838480" algn="l"/>
                <a:tab pos="6287759" algn="l"/>
                <a:tab pos="6737040" algn="l"/>
                <a:tab pos="7186319" algn="l"/>
                <a:tab pos="7635600" algn="l"/>
                <a:tab pos="8084879" algn="l"/>
                <a:tab pos="8534160" algn="l"/>
                <a:tab pos="8983440" algn="l"/>
                <a:tab pos="9144000" algn="l"/>
                <a:tab pos="9601200" algn="l"/>
                <a:tab pos="10058400" algn="l"/>
                <a:tab pos="10515600" algn="l"/>
              </a:tabLst>
              <a:defRPr lang="en-US"/>
            </a:pPr>
            <a:fld id="{CE0E5677-BF93-9740-9C2B-2FFD15900BCC}" type="slidenum">
              <a:t>9</a:t>
            </a:fld>
            <a:endParaRPr lang="en-US" sz="1400" b="0" i="0" u="none" strike="noStrike" cap="none" baseline="0">
              <a:ln>
                <a:noFill/>
              </a:ln>
              <a:solidFill>
                <a:srgbClr val="E8F218"/>
              </a:solidFill>
              <a:latin typeface="Times New Roman" pitchFamily="1"/>
              <a:ea typeface="Arial" pitchFamily="1"/>
              <a:cs typeface="Arial" pitchFamily="1"/>
            </a:endParaRPr>
          </a:p>
        </p:txBody>
      </p:sp>
      <p:sp>
        <p:nvSpPr>
          <p:cNvPr id="3" name="Text Box 1">
            <a:extLst>
              <a:ext uri="{FF2B5EF4-FFF2-40B4-BE49-F238E27FC236}">
                <a16:creationId xmlns:a16="http://schemas.microsoft.com/office/drawing/2014/main" id="{E343A58C-301A-E23A-A985-C4504C1A8580}"/>
              </a:ext>
            </a:extLst>
          </p:cNvPr>
          <p:cNvSpPr/>
          <p:nvPr/>
        </p:nvSpPr>
        <p:spPr>
          <a:xfrm>
            <a:off x="1003320" y="695159"/>
            <a:ext cx="4848120" cy="3429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9360">
            <a:solidFill>
              <a:srgbClr val="000000"/>
            </a:solidFill>
            <a:prstDash val="solid"/>
            <a:miter/>
          </a:ln>
        </p:spPr>
        <p:txBody>
          <a:bodyPr vert="horz" wrap="none" lIns="90000" tIns="46800" rIns="90000" bIns="46800" anchor="ctr" anchorCtr="0"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4400" b="1" i="0" u="none" strike="noStrike" cap="none" baseline="0">
              <a:ln>
                <a:noFill/>
              </a:ln>
              <a:solidFill>
                <a:srgbClr val="FFFFFF"/>
              </a:solidFill>
              <a:latin typeface="Ubuntu" pitchFamily="2"/>
              <a:ea typeface="ＭＳ Ｐゴシック" pitchFamily="1"/>
              <a:cs typeface="ＭＳ Ｐゴシック" pitchFamily="1"/>
            </a:endParaRPr>
          </a:p>
        </p:txBody>
      </p:sp>
      <p:sp>
        <p:nvSpPr>
          <p:cNvPr id="4" name="Notes Placeholder 3">
            <a:extLst>
              <a:ext uri="{FF2B5EF4-FFF2-40B4-BE49-F238E27FC236}">
                <a16:creationId xmlns:a16="http://schemas.microsoft.com/office/drawing/2014/main" id="{B0BC2930-FFFD-2C28-EC05-D70D3A78847B}"/>
              </a:ext>
            </a:extLst>
          </p:cNvPr>
          <p:cNvSpPr txBox="1">
            <a:spLocks noGrp="1"/>
          </p:cNvSpPr>
          <p:nvPr>
            <p:ph type="body" sz="quarter" idx="1"/>
          </p:nvPr>
        </p:nvSpPr>
        <p:spPr>
          <a:xfrm>
            <a:off x="685440" y="4343040"/>
            <a:ext cx="5483159" cy="4111560"/>
          </a:xfrm>
        </p:spPr>
        <p:txBody>
          <a:bodyPr anchor="ctr" anchorCtr="0"/>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5F85C-16FC-3D8E-A85A-C2313EFA1C6E}"/>
              </a:ext>
            </a:extLst>
          </p:cNvPr>
          <p:cNvSpPr>
            <a:spLocks noGrp="1"/>
          </p:cNvSpPr>
          <p:nvPr>
            <p:ph type="ctrTitle"/>
          </p:nvPr>
        </p:nvSpPr>
        <p:spPr>
          <a:xfrm>
            <a:off x="1143000" y="1122363"/>
            <a:ext cx="6858000" cy="2387600"/>
          </a:xfrm>
        </p:spPr>
        <p:txBody>
          <a:bodyPr anchor="b"/>
          <a:lstStyle>
            <a:lvl1pPr algn="ctr">
              <a:defRPr sz="6000"/>
            </a:lvl1pPr>
          </a:lstStyle>
          <a:p>
            <a:r>
              <a:rPr lang="en-GB"/>
              <a:t>Click to edit Master title style</a:t>
            </a:r>
            <a:endParaRPr lang="en-CZ"/>
          </a:p>
        </p:txBody>
      </p:sp>
      <p:sp>
        <p:nvSpPr>
          <p:cNvPr id="3" name="Subtitle 2">
            <a:extLst>
              <a:ext uri="{FF2B5EF4-FFF2-40B4-BE49-F238E27FC236}">
                <a16:creationId xmlns:a16="http://schemas.microsoft.com/office/drawing/2014/main" id="{BF62412B-219A-398A-332F-ABCD01951C73}"/>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CZ"/>
          </a:p>
        </p:txBody>
      </p:sp>
      <p:sp>
        <p:nvSpPr>
          <p:cNvPr id="4" name="Date Placeholder 3">
            <a:extLst>
              <a:ext uri="{FF2B5EF4-FFF2-40B4-BE49-F238E27FC236}">
                <a16:creationId xmlns:a16="http://schemas.microsoft.com/office/drawing/2014/main" id="{2C1D0133-C72C-5CF0-42FD-11F7DE43F66B}"/>
              </a:ext>
            </a:extLst>
          </p:cNvPr>
          <p:cNvSpPr>
            <a:spLocks noGrp="1"/>
          </p:cNvSpPr>
          <p:nvPr>
            <p:ph type="dt" sz="half" idx="10"/>
          </p:nvPr>
        </p:nvSpPr>
        <p:spPr/>
        <p:txBody>
          <a:bodyPr/>
          <a:lstStyle/>
          <a:p>
            <a:pPr lvl="0"/>
            <a:endParaRPr lang="en-US"/>
          </a:p>
        </p:txBody>
      </p:sp>
      <p:sp>
        <p:nvSpPr>
          <p:cNvPr id="5" name="Footer Placeholder 4">
            <a:extLst>
              <a:ext uri="{FF2B5EF4-FFF2-40B4-BE49-F238E27FC236}">
                <a16:creationId xmlns:a16="http://schemas.microsoft.com/office/drawing/2014/main" id="{2F13FDBD-FAE2-E47A-3BF7-B46E78896FC0}"/>
              </a:ext>
            </a:extLst>
          </p:cNvPr>
          <p:cNvSpPr>
            <a:spLocks noGrp="1"/>
          </p:cNvSpPr>
          <p:nvPr>
            <p:ph type="ftr" sz="quarter" idx="11"/>
          </p:nvPr>
        </p:nvSpPr>
        <p:spPr/>
        <p:txBody>
          <a:bodyPr/>
          <a:lstStyle/>
          <a:p>
            <a:pPr lvl="0"/>
            <a:endParaRPr lang="en-US"/>
          </a:p>
        </p:txBody>
      </p:sp>
      <p:sp>
        <p:nvSpPr>
          <p:cNvPr id="6" name="Slide Number Placeholder 5">
            <a:extLst>
              <a:ext uri="{FF2B5EF4-FFF2-40B4-BE49-F238E27FC236}">
                <a16:creationId xmlns:a16="http://schemas.microsoft.com/office/drawing/2014/main" id="{BEC24967-B553-F577-A615-1922F144A839}"/>
              </a:ext>
            </a:extLst>
          </p:cNvPr>
          <p:cNvSpPr>
            <a:spLocks noGrp="1"/>
          </p:cNvSpPr>
          <p:nvPr>
            <p:ph type="sldNum" sz="quarter" idx="12"/>
          </p:nvPr>
        </p:nvSpPr>
        <p:spPr/>
        <p:txBody>
          <a:bodyPr/>
          <a:lstStyle/>
          <a:p>
            <a:pPr lvl="0"/>
            <a:fld id="{3DF8F2D3-1B29-3541-A2E9-0948D7079100}" type="slidenum">
              <a:t>‹#›</a:t>
            </a:fld>
            <a:endParaRPr lang="en-US"/>
          </a:p>
        </p:txBody>
      </p:sp>
    </p:spTree>
    <p:extLst>
      <p:ext uri="{BB962C8B-B14F-4D97-AF65-F5344CB8AC3E}">
        <p14:creationId xmlns:p14="http://schemas.microsoft.com/office/powerpoint/2010/main" val="32352223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FE6F7-47FC-5A66-B5CE-9575C3B0B15D}"/>
              </a:ext>
            </a:extLst>
          </p:cNvPr>
          <p:cNvSpPr>
            <a:spLocks noGrp="1"/>
          </p:cNvSpPr>
          <p:nvPr>
            <p:ph type="title"/>
          </p:nvPr>
        </p:nvSpPr>
        <p:spPr/>
        <p:txBody>
          <a:bodyPr/>
          <a:lstStyle/>
          <a:p>
            <a:r>
              <a:rPr lang="en-GB"/>
              <a:t>Click to edit Master title style</a:t>
            </a:r>
            <a:endParaRPr lang="en-CZ"/>
          </a:p>
        </p:txBody>
      </p:sp>
      <p:sp>
        <p:nvSpPr>
          <p:cNvPr id="3" name="Vertical Text Placeholder 2">
            <a:extLst>
              <a:ext uri="{FF2B5EF4-FFF2-40B4-BE49-F238E27FC236}">
                <a16:creationId xmlns:a16="http://schemas.microsoft.com/office/drawing/2014/main" id="{A65D9535-614C-46AA-B6E7-A39D121DD63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Z"/>
          </a:p>
        </p:txBody>
      </p:sp>
      <p:sp>
        <p:nvSpPr>
          <p:cNvPr id="4" name="Date Placeholder 3">
            <a:extLst>
              <a:ext uri="{FF2B5EF4-FFF2-40B4-BE49-F238E27FC236}">
                <a16:creationId xmlns:a16="http://schemas.microsoft.com/office/drawing/2014/main" id="{4B27EE90-70D5-563E-6B6D-7995BFF41DC9}"/>
              </a:ext>
            </a:extLst>
          </p:cNvPr>
          <p:cNvSpPr>
            <a:spLocks noGrp="1"/>
          </p:cNvSpPr>
          <p:nvPr>
            <p:ph type="dt" sz="half" idx="10"/>
          </p:nvPr>
        </p:nvSpPr>
        <p:spPr/>
        <p:txBody>
          <a:bodyPr/>
          <a:lstStyle/>
          <a:p>
            <a:pPr lvl="0"/>
            <a:endParaRPr lang="en-US"/>
          </a:p>
        </p:txBody>
      </p:sp>
      <p:sp>
        <p:nvSpPr>
          <p:cNvPr id="5" name="Footer Placeholder 4">
            <a:extLst>
              <a:ext uri="{FF2B5EF4-FFF2-40B4-BE49-F238E27FC236}">
                <a16:creationId xmlns:a16="http://schemas.microsoft.com/office/drawing/2014/main" id="{B4B596AF-6BB0-6322-D837-2B73966F906A}"/>
              </a:ext>
            </a:extLst>
          </p:cNvPr>
          <p:cNvSpPr>
            <a:spLocks noGrp="1"/>
          </p:cNvSpPr>
          <p:nvPr>
            <p:ph type="ftr" sz="quarter" idx="11"/>
          </p:nvPr>
        </p:nvSpPr>
        <p:spPr/>
        <p:txBody>
          <a:bodyPr/>
          <a:lstStyle/>
          <a:p>
            <a:pPr lvl="0"/>
            <a:endParaRPr lang="en-US"/>
          </a:p>
        </p:txBody>
      </p:sp>
      <p:sp>
        <p:nvSpPr>
          <p:cNvPr id="6" name="Slide Number Placeholder 5">
            <a:extLst>
              <a:ext uri="{FF2B5EF4-FFF2-40B4-BE49-F238E27FC236}">
                <a16:creationId xmlns:a16="http://schemas.microsoft.com/office/drawing/2014/main" id="{BE07C8A4-8328-22FD-CE50-6F54F6A407E9}"/>
              </a:ext>
            </a:extLst>
          </p:cNvPr>
          <p:cNvSpPr>
            <a:spLocks noGrp="1"/>
          </p:cNvSpPr>
          <p:nvPr>
            <p:ph type="sldNum" sz="quarter" idx="12"/>
          </p:nvPr>
        </p:nvSpPr>
        <p:spPr/>
        <p:txBody>
          <a:bodyPr/>
          <a:lstStyle/>
          <a:p>
            <a:pPr lvl="0"/>
            <a:fld id="{F0A6E5B8-B952-0542-8530-A7941004BEF6}" type="slidenum">
              <a:t>‹#›</a:t>
            </a:fld>
            <a:endParaRPr lang="en-US"/>
          </a:p>
        </p:txBody>
      </p:sp>
    </p:spTree>
    <p:extLst>
      <p:ext uri="{BB962C8B-B14F-4D97-AF65-F5344CB8AC3E}">
        <p14:creationId xmlns:p14="http://schemas.microsoft.com/office/powerpoint/2010/main" val="1139630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4AD1D7-0ADB-1EA1-4DFA-AA545BD857E9}"/>
              </a:ext>
            </a:extLst>
          </p:cNvPr>
          <p:cNvSpPr>
            <a:spLocks noGrp="1"/>
          </p:cNvSpPr>
          <p:nvPr>
            <p:ph type="title" orient="vert"/>
          </p:nvPr>
        </p:nvSpPr>
        <p:spPr>
          <a:xfrm>
            <a:off x="6626225" y="-166688"/>
            <a:ext cx="2055813" cy="5935663"/>
          </a:xfrm>
        </p:spPr>
        <p:txBody>
          <a:bodyPr vert="eaVert"/>
          <a:lstStyle/>
          <a:p>
            <a:r>
              <a:rPr lang="en-GB"/>
              <a:t>Click to edit Master title style</a:t>
            </a:r>
            <a:endParaRPr lang="en-CZ"/>
          </a:p>
        </p:txBody>
      </p:sp>
      <p:sp>
        <p:nvSpPr>
          <p:cNvPr id="3" name="Vertical Text Placeholder 2">
            <a:extLst>
              <a:ext uri="{FF2B5EF4-FFF2-40B4-BE49-F238E27FC236}">
                <a16:creationId xmlns:a16="http://schemas.microsoft.com/office/drawing/2014/main" id="{0E865ACE-1D1E-F594-6DE9-80FA55C0B1AE}"/>
              </a:ext>
            </a:extLst>
          </p:cNvPr>
          <p:cNvSpPr>
            <a:spLocks noGrp="1"/>
          </p:cNvSpPr>
          <p:nvPr>
            <p:ph type="body" orient="vert" idx="1"/>
          </p:nvPr>
        </p:nvSpPr>
        <p:spPr>
          <a:xfrm>
            <a:off x="457200" y="-166688"/>
            <a:ext cx="6016625" cy="5935663"/>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Z"/>
          </a:p>
        </p:txBody>
      </p:sp>
      <p:sp>
        <p:nvSpPr>
          <p:cNvPr id="4" name="Date Placeholder 3">
            <a:extLst>
              <a:ext uri="{FF2B5EF4-FFF2-40B4-BE49-F238E27FC236}">
                <a16:creationId xmlns:a16="http://schemas.microsoft.com/office/drawing/2014/main" id="{DEEDA013-029F-59F0-F5C0-A01C76CF6321}"/>
              </a:ext>
            </a:extLst>
          </p:cNvPr>
          <p:cNvSpPr>
            <a:spLocks noGrp="1"/>
          </p:cNvSpPr>
          <p:nvPr>
            <p:ph type="dt" sz="half" idx="10"/>
          </p:nvPr>
        </p:nvSpPr>
        <p:spPr/>
        <p:txBody>
          <a:bodyPr/>
          <a:lstStyle/>
          <a:p>
            <a:pPr lvl="0"/>
            <a:endParaRPr lang="en-US"/>
          </a:p>
        </p:txBody>
      </p:sp>
      <p:sp>
        <p:nvSpPr>
          <p:cNvPr id="5" name="Footer Placeholder 4">
            <a:extLst>
              <a:ext uri="{FF2B5EF4-FFF2-40B4-BE49-F238E27FC236}">
                <a16:creationId xmlns:a16="http://schemas.microsoft.com/office/drawing/2014/main" id="{4598CCFF-6116-6F4F-76D1-28E798426C45}"/>
              </a:ext>
            </a:extLst>
          </p:cNvPr>
          <p:cNvSpPr>
            <a:spLocks noGrp="1"/>
          </p:cNvSpPr>
          <p:nvPr>
            <p:ph type="ftr" sz="quarter" idx="11"/>
          </p:nvPr>
        </p:nvSpPr>
        <p:spPr/>
        <p:txBody>
          <a:bodyPr/>
          <a:lstStyle/>
          <a:p>
            <a:pPr lvl="0"/>
            <a:endParaRPr lang="en-US"/>
          </a:p>
        </p:txBody>
      </p:sp>
      <p:sp>
        <p:nvSpPr>
          <p:cNvPr id="6" name="Slide Number Placeholder 5">
            <a:extLst>
              <a:ext uri="{FF2B5EF4-FFF2-40B4-BE49-F238E27FC236}">
                <a16:creationId xmlns:a16="http://schemas.microsoft.com/office/drawing/2014/main" id="{5AB87B70-3844-6A91-AA68-FA0B4F1210BF}"/>
              </a:ext>
            </a:extLst>
          </p:cNvPr>
          <p:cNvSpPr>
            <a:spLocks noGrp="1"/>
          </p:cNvSpPr>
          <p:nvPr>
            <p:ph type="sldNum" sz="quarter" idx="12"/>
          </p:nvPr>
        </p:nvSpPr>
        <p:spPr/>
        <p:txBody>
          <a:bodyPr/>
          <a:lstStyle/>
          <a:p>
            <a:pPr lvl="0"/>
            <a:fld id="{806CE0AA-E974-F046-B781-EBB5388AEAF7}" type="slidenum">
              <a:t>‹#›</a:t>
            </a:fld>
            <a:endParaRPr lang="en-US"/>
          </a:p>
        </p:txBody>
      </p:sp>
    </p:spTree>
    <p:extLst>
      <p:ext uri="{BB962C8B-B14F-4D97-AF65-F5344CB8AC3E}">
        <p14:creationId xmlns:p14="http://schemas.microsoft.com/office/powerpoint/2010/main" val="522290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3D154-6D2A-5866-02E1-80366E642A20}"/>
              </a:ext>
            </a:extLst>
          </p:cNvPr>
          <p:cNvSpPr>
            <a:spLocks noGrp="1"/>
          </p:cNvSpPr>
          <p:nvPr>
            <p:ph type="title"/>
          </p:nvPr>
        </p:nvSpPr>
        <p:spPr/>
        <p:txBody>
          <a:bodyPr/>
          <a:lstStyle/>
          <a:p>
            <a:r>
              <a:rPr lang="en-GB"/>
              <a:t>Click to edit Master title style</a:t>
            </a:r>
            <a:endParaRPr lang="en-CZ"/>
          </a:p>
        </p:txBody>
      </p:sp>
      <p:sp>
        <p:nvSpPr>
          <p:cNvPr id="3" name="Content Placeholder 2">
            <a:extLst>
              <a:ext uri="{FF2B5EF4-FFF2-40B4-BE49-F238E27FC236}">
                <a16:creationId xmlns:a16="http://schemas.microsoft.com/office/drawing/2014/main" id="{283B11E2-0799-CF3D-BD24-2B8B51BD80B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Z"/>
          </a:p>
        </p:txBody>
      </p:sp>
      <p:sp>
        <p:nvSpPr>
          <p:cNvPr id="4" name="Date Placeholder 3">
            <a:extLst>
              <a:ext uri="{FF2B5EF4-FFF2-40B4-BE49-F238E27FC236}">
                <a16:creationId xmlns:a16="http://schemas.microsoft.com/office/drawing/2014/main" id="{CF70299A-7E68-A20F-BA70-457733012076}"/>
              </a:ext>
            </a:extLst>
          </p:cNvPr>
          <p:cNvSpPr>
            <a:spLocks noGrp="1"/>
          </p:cNvSpPr>
          <p:nvPr>
            <p:ph type="dt" sz="half" idx="10"/>
          </p:nvPr>
        </p:nvSpPr>
        <p:spPr/>
        <p:txBody>
          <a:bodyPr/>
          <a:lstStyle/>
          <a:p>
            <a:pPr lvl="0"/>
            <a:endParaRPr lang="en-US"/>
          </a:p>
        </p:txBody>
      </p:sp>
      <p:sp>
        <p:nvSpPr>
          <p:cNvPr id="5" name="Footer Placeholder 4">
            <a:extLst>
              <a:ext uri="{FF2B5EF4-FFF2-40B4-BE49-F238E27FC236}">
                <a16:creationId xmlns:a16="http://schemas.microsoft.com/office/drawing/2014/main" id="{B137DAE7-E82B-E96A-6138-1AD4FA100585}"/>
              </a:ext>
            </a:extLst>
          </p:cNvPr>
          <p:cNvSpPr>
            <a:spLocks noGrp="1"/>
          </p:cNvSpPr>
          <p:nvPr>
            <p:ph type="ftr" sz="quarter" idx="11"/>
          </p:nvPr>
        </p:nvSpPr>
        <p:spPr/>
        <p:txBody>
          <a:bodyPr/>
          <a:lstStyle/>
          <a:p>
            <a:pPr lvl="0"/>
            <a:endParaRPr lang="en-US"/>
          </a:p>
        </p:txBody>
      </p:sp>
      <p:sp>
        <p:nvSpPr>
          <p:cNvPr id="6" name="Slide Number Placeholder 5">
            <a:extLst>
              <a:ext uri="{FF2B5EF4-FFF2-40B4-BE49-F238E27FC236}">
                <a16:creationId xmlns:a16="http://schemas.microsoft.com/office/drawing/2014/main" id="{F355FF0A-3789-4E1F-02C0-FA13393F65DB}"/>
              </a:ext>
            </a:extLst>
          </p:cNvPr>
          <p:cNvSpPr>
            <a:spLocks noGrp="1"/>
          </p:cNvSpPr>
          <p:nvPr>
            <p:ph type="sldNum" sz="quarter" idx="12"/>
          </p:nvPr>
        </p:nvSpPr>
        <p:spPr/>
        <p:txBody>
          <a:bodyPr/>
          <a:lstStyle/>
          <a:p>
            <a:pPr lvl="0"/>
            <a:fld id="{FC520B0A-547D-4045-A0B3-FB318E515E59}" type="slidenum">
              <a:t>‹#›</a:t>
            </a:fld>
            <a:endParaRPr lang="en-US"/>
          </a:p>
        </p:txBody>
      </p:sp>
    </p:spTree>
    <p:extLst>
      <p:ext uri="{BB962C8B-B14F-4D97-AF65-F5344CB8AC3E}">
        <p14:creationId xmlns:p14="http://schemas.microsoft.com/office/powerpoint/2010/main" val="31025634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270DD-E0E7-9380-5770-605BE6C49D1B}"/>
              </a:ext>
            </a:extLst>
          </p:cNvPr>
          <p:cNvSpPr>
            <a:spLocks noGrp="1"/>
          </p:cNvSpPr>
          <p:nvPr>
            <p:ph type="title"/>
          </p:nvPr>
        </p:nvSpPr>
        <p:spPr>
          <a:xfrm>
            <a:off x="623888" y="1709738"/>
            <a:ext cx="7886700" cy="2852737"/>
          </a:xfrm>
        </p:spPr>
        <p:txBody>
          <a:bodyPr anchor="b"/>
          <a:lstStyle>
            <a:lvl1pPr>
              <a:defRPr sz="6000"/>
            </a:lvl1pPr>
          </a:lstStyle>
          <a:p>
            <a:r>
              <a:rPr lang="en-GB"/>
              <a:t>Click to edit Master title style</a:t>
            </a:r>
            <a:endParaRPr lang="en-CZ"/>
          </a:p>
        </p:txBody>
      </p:sp>
      <p:sp>
        <p:nvSpPr>
          <p:cNvPr id="3" name="Text Placeholder 2">
            <a:extLst>
              <a:ext uri="{FF2B5EF4-FFF2-40B4-BE49-F238E27FC236}">
                <a16:creationId xmlns:a16="http://schemas.microsoft.com/office/drawing/2014/main" id="{29BA721E-B946-F861-60AF-1B151FDB476A}"/>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586EEF9-DC9B-9DDD-FFF6-661625BE7A41}"/>
              </a:ext>
            </a:extLst>
          </p:cNvPr>
          <p:cNvSpPr>
            <a:spLocks noGrp="1"/>
          </p:cNvSpPr>
          <p:nvPr>
            <p:ph type="dt" sz="half" idx="10"/>
          </p:nvPr>
        </p:nvSpPr>
        <p:spPr/>
        <p:txBody>
          <a:bodyPr/>
          <a:lstStyle/>
          <a:p>
            <a:pPr lvl="0"/>
            <a:endParaRPr lang="en-US"/>
          </a:p>
        </p:txBody>
      </p:sp>
      <p:sp>
        <p:nvSpPr>
          <p:cNvPr id="5" name="Footer Placeholder 4">
            <a:extLst>
              <a:ext uri="{FF2B5EF4-FFF2-40B4-BE49-F238E27FC236}">
                <a16:creationId xmlns:a16="http://schemas.microsoft.com/office/drawing/2014/main" id="{7978134C-9F29-5D0E-5456-749D9BA40819}"/>
              </a:ext>
            </a:extLst>
          </p:cNvPr>
          <p:cNvSpPr>
            <a:spLocks noGrp="1"/>
          </p:cNvSpPr>
          <p:nvPr>
            <p:ph type="ftr" sz="quarter" idx="11"/>
          </p:nvPr>
        </p:nvSpPr>
        <p:spPr/>
        <p:txBody>
          <a:bodyPr/>
          <a:lstStyle/>
          <a:p>
            <a:pPr lvl="0"/>
            <a:endParaRPr lang="en-US"/>
          </a:p>
        </p:txBody>
      </p:sp>
      <p:sp>
        <p:nvSpPr>
          <p:cNvPr id="6" name="Slide Number Placeholder 5">
            <a:extLst>
              <a:ext uri="{FF2B5EF4-FFF2-40B4-BE49-F238E27FC236}">
                <a16:creationId xmlns:a16="http://schemas.microsoft.com/office/drawing/2014/main" id="{7727521E-342C-A037-C216-3E11218EFFA2}"/>
              </a:ext>
            </a:extLst>
          </p:cNvPr>
          <p:cNvSpPr>
            <a:spLocks noGrp="1"/>
          </p:cNvSpPr>
          <p:nvPr>
            <p:ph type="sldNum" sz="quarter" idx="12"/>
          </p:nvPr>
        </p:nvSpPr>
        <p:spPr/>
        <p:txBody>
          <a:bodyPr/>
          <a:lstStyle/>
          <a:p>
            <a:pPr lvl="0"/>
            <a:fld id="{9528BE25-6CBC-7644-B155-088E39F60813}" type="slidenum">
              <a:t>‹#›</a:t>
            </a:fld>
            <a:endParaRPr lang="en-US"/>
          </a:p>
        </p:txBody>
      </p:sp>
    </p:spTree>
    <p:extLst>
      <p:ext uri="{BB962C8B-B14F-4D97-AF65-F5344CB8AC3E}">
        <p14:creationId xmlns:p14="http://schemas.microsoft.com/office/powerpoint/2010/main" val="2364208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0F383-1421-5AC8-33A7-6CC2B63EB548}"/>
              </a:ext>
            </a:extLst>
          </p:cNvPr>
          <p:cNvSpPr>
            <a:spLocks noGrp="1"/>
          </p:cNvSpPr>
          <p:nvPr>
            <p:ph type="title"/>
          </p:nvPr>
        </p:nvSpPr>
        <p:spPr/>
        <p:txBody>
          <a:bodyPr/>
          <a:lstStyle/>
          <a:p>
            <a:r>
              <a:rPr lang="en-GB"/>
              <a:t>Click to edit Master title style</a:t>
            </a:r>
            <a:endParaRPr lang="en-CZ"/>
          </a:p>
        </p:txBody>
      </p:sp>
      <p:sp>
        <p:nvSpPr>
          <p:cNvPr id="3" name="Content Placeholder 2">
            <a:extLst>
              <a:ext uri="{FF2B5EF4-FFF2-40B4-BE49-F238E27FC236}">
                <a16:creationId xmlns:a16="http://schemas.microsoft.com/office/drawing/2014/main" id="{CDDF9D22-A562-E900-EFCC-583A1E3A2FC5}"/>
              </a:ext>
            </a:extLst>
          </p:cNvPr>
          <p:cNvSpPr>
            <a:spLocks noGrp="1"/>
          </p:cNvSpPr>
          <p:nvPr>
            <p:ph sz="half" idx="1"/>
          </p:nvPr>
        </p:nvSpPr>
        <p:spPr>
          <a:xfrm>
            <a:off x="457200" y="1244600"/>
            <a:ext cx="4035425" cy="45243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Z"/>
          </a:p>
        </p:txBody>
      </p:sp>
      <p:sp>
        <p:nvSpPr>
          <p:cNvPr id="4" name="Content Placeholder 3">
            <a:extLst>
              <a:ext uri="{FF2B5EF4-FFF2-40B4-BE49-F238E27FC236}">
                <a16:creationId xmlns:a16="http://schemas.microsoft.com/office/drawing/2014/main" id="{A54E34AD-41AC-4926-3D94-1BBFA89D6728}"/>
              </a:ext>
            </a:extLst>
          </p:cNvPr>
          <p:cNvSpPr>
            <a:spLocks noGrp="1"/>
          </p:cNvSpPr>
          <p:nvPr>
            <p:ph sz="half" idx="2"/>
          </p:nvPr>
        </p:nvSpPr>
        <p:spPr>
          <a:xfrm>
            <a:off x="4645025" y="1244600"/>
            <a:ext cx="4037013" cy="45243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Z"/>
          </a:p>
        </p:txBody>
      </p:sp>
      <p:sp>
        <p:nvSpPr>
          <p:cNvPr id="5" name="Date Placeholder 4">
            <a:extLst>
              <a:ext uri="{FF2B5EF4-FFF2-40B4-BE49-F238E27FC236}">
                <a16:creationId xmlns:a16="http://schemas.microsoft.com/office/drawing/2014/main" id="{D45BB7F8-91CB-A253-CFF4-2F3F8099FBD7}"/>
              </a:ext>
            </a:extLst>
          </p:cNvPr>
          <p:cNvSpPr>
            <a:spLocks noGrp="1"/>
          </p:cNvSpPr>
          <p:nvPr>
            <p:ph type="dt" sz="half" idx="10"/>
          </p:nvPr>
        </p:nvSpPr>
        <p:spPr/>
        <p:txBody>
          <a:bodyPr/>
          <a:lstStyle/>
          <a:p>
            <a:pPr lvl="0"/>
            <a:endParaRPr lang="en-US"/>
          </a:p>
        </p:txBody>
      </p:sp>
      <p:sp>
        <p:nvSpPr>
          <p:cNvPr id="6" name="Footer Placeholder 5">
            <a:extLst>
              <a:ext uri="{FF2B5EF4-FFF2-40B4-BE49-F238E27FC236}">
                <a16:creationId xmlns:a16="http://schemas.microsoft.com/office/drawing/2014/main" id="{720B1D2F-CABF-D128-131E-7B7667E6A201}"/>
              </a:ext>
            </a:extLst>
          </p:cNvPr>
          <p:cNvSpPr>
            <a:spLocks noGrp="1"/>
          </p:cNvSpPr>
          <p:nvPr>
            <p:ph type="ftr" sz="quarter" idx="11"/>
          </p:nvPr>
        </p:nvSpPr>
        <p:spPr/>
        <p:txBody>
          <a:bodyPr/>
          <a:lstStyle/>
          <a:p>
            <a:pPr lvl="0"/>
            <a:endParaRPr lang="en-US"/>
          </a:p>
        </p:txBody>
      </p:sp>
      <p:sp>
        <p:nvSpPr>
          <p:cNvPr id="7" name="Slide Number Placeholder 6">
            <a:extLst>
              <a:ext uri="{FF2B5EF4-FFF2-40B4-BE49-F238E27FC236}">
                <a16:creationId xmlns:a16="http://schemas.microsoft.com/office/drawing/2014/main" id="{1F68A239-B04C-F497-08DB-2541BD7E7E47}"/>
              </a:ext>
            </a:extLst>
          </p:cNvPr>
          <p:cNvSpPr>
            <a:spLocks noGrp="1"/>
          </p:cNvSpPr>
          <p:nvPr>
            <p:ph type="sldNum" sz="quarter" idx="12"/>
          </p:nvPr>
        </p:nvSpPr>
        <p:spPr/>
        <p:txBody>
          <a:bodyPr/>
          <a:lstStyle/>
          <a:p>
            <a:pPr lvl="0"/>
            <a:fld id="{E9BE673B-7B33-F948-AAF5-E00EC5C0CF91}" type="slidenum">
              <a:t>‹#›</a:t>
            </a:fld>
            <a:endParaRPr lang="en-US"/>
          </a:p>
        </p:txBody>
      </p:sp>
    </p:spTree>
    <p:extLst>
      <p:ext uri="{BB962C8B-B14F-4D97-AF65-F5344CB8AC3E}">
        <p14:creationId xmlns:p14="http://schemas.microsoft.com/office/powerpoint/2010/main" val="3581118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491C9-6326-3A80-07D8-CFA8CF79879D}"/>
              </a:ext>
            </a:extLst>
          </p:cNvPr>
          <p:cNvSpPr>
            <a:spLocks noGrp="1"/>
          </p:cNvSpPr>
          <p:nvPr>
            <p:ph type="title"/>
          </p:nvPr>
        </p:nvSpPr>
        <p:spPr>
          <a:xfrm>
            <a:off x="630238" y="365125"/>
            <a:ext cx="7886700" cy="1325563"/>
          </a:xfrm>
        </p:spPr>
        <p:txBody>
          <a:bodyPr/>
          <a:lstStyle/>
          <a:p>
            <a:r>
              <a:rPr lang="en-GB"/>
              <a:t>Click to edit Master title style</a:t>
            </a:r>
            <a:endParaRPr lang="en-CZ"/>
          </a:p>
        </p:txBody>
      </p:sp>
      <p:sp>
        <p:nvSpPr>
          <p:cNvPr id="3" name="Text Placeholder 2">
            <a:extLst>
              <a:ext uri="{FF2B5EF4-FFF2-40B4-BE49-F238E27FC236}">
                <a16:creationId xmlns:a16="http://schemas.microsoft.com/office/drawing/2014/main" id="{9800DC8E-5D2B-045F-4C0C-D387D4639EF9}"/>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5F3EF3E-22A7-F6D9-F4F0-A49CF5CA7F39}"/>
              </a:ext>
            </a:extLst>
          </p:cNvPr>
          <p:cNvSpPr>
            <a:spLocks noGrp="1"/>
          </p:cNvSpPr>
          <p:nvPr>
            <p:ph sz="half" idx="2"/>
          </p:nvPr>
        </p:nvSpPr>
        <p:spPr>
          <a:xfrm>
            <a:off x="630238" y="2505075"/>
            <a:ext cx="386873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Z"/>
          </a:p>
        </p:txBody>
      </p:sp>
      <p:sp>
        <p:nvSpPr>
          <p:cNvPr id="5" name="Text Placeholder 4">
            <a:extLst>
              <a:ext uri="{FF2B5EF4-FFF2-40B4-BE49-F238E27FC236}">
                <a16:creationId xmlns:a16="http://schemas.microsoft.com/office/drawing/2014/main" id="{61E16898-2D08-FB75-4873-2217880EAD07}"/>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7A5B763-4962-64A6-EF2C-AC0473B25987}"/>
              </a:ext>
            </a:extLst>
          </p:cNvPr>
          <p:cNvSpPr>
            <a:spLocks noGrp="1"/>
          </p:cNvSpPr>
          <p:nvPr>
            <p:ph sz="quarter" idx="4"/>
          </p:nvPr>
        </p:nvSpPr>
        <p:spPr>
          <a:xfrm>
            <a:off x="4629150" y="2505075"/>
            <a:ext cx="38877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Z"/>
          </a:p>
        </p:txBody>
      </p:sp>
      <p:sp>
        <p:nvSpPr>
          <p:cNvPr id="7" name="Date Placeholder 6">
            <a:extLst>
              <a:ext uri="{FF2B5EF4-FFF2-40B4-BE49-F238E27FC236}">
                <a16:creationId xmlns:a16="http://schemas.microsoft.com/office/drawing/2014/main" id="{A37F6303-84EF-CA5E-CD44-C85186915545}"/>
              </a:ext>
            </a:extLst>
          </p:cNvPr>
          <p:cNvSpPr>
            <a:spLocks noGrp="1"/>
          </p:cNvSpPr>
          <p:nvPr>
            <p:ph type="dt" sz="half" idx="10"/>
          </p:nvPr>
        </p:nvSpPr>
        <p:spPr/>
        <p:txBody>
          <a:bodyPr/>
          <a:lstStyle/>
          <a:p>
            <a:pPr lvl="0"/>
            <a:endParaRPr lang="en-US"/>
          </a:p>
        </p:txBody>
      </p:sp>
      <p:sp>
        <p:nvSpPr>
          <p:cNvPr id="8" name="Footer Placeholder 7">
            <a:extLst>
              <a:ext uri="{FF2B5EF4-FFF2-40B4-BE49-F238E27FC236}">
                <a16:creationId xmlns:a16="http://schemas.microsoft.com/office/drawing/2014/main" id="{AF2A63D1-D79A-D2E2-CFB1-263177BB1FA2}"/>
              </a:ext>
            </a:extLst>
          </p:cNvPr>
          <p:cNvSpPr>
            <a:spLocks noGrp="1"/>
          </p:cNvSpPr>
          <p:nvPr>
            <p:ph type="ftr" sz="quarter" idx="11"/>
          </p:nvPr>
        </p:nvSpPr>
        <p:spPr/>
        <p:txBody>
          <a:bodyPr/>
          <a:lstStyle/>
          <a:p>
            <a:pPr lvl="0"/>
            <a:endParaRPr lang="en-US"/>
          </a:p>
        </p:txBody>
      </p:sp>
      <p:sp>
        <p:nvSpPr>
          <p:cNvPr id="9" name="Slide Number Placeholder 8">
            <a:extLst>
              <a:ext uri="{FF2B5EF4-FFF2-40B4-BE49-F238E27FC236}">
                <a16:creationId xmlns:a16="http://schemas.microsoft.com/office/drawing/2014/main" id="{082CD9E9-5781-3873-A025-5E5A2509CCEE}"/>
              </a:ext>
            </a:extLst>
          </p:cNvPr>
          <p:cNvSpPr>
            <a:spLocks noGrp="1"/>
          </p:cNvSpPr>
          <p:nvPr>
            <p:ph type="sldNum" sz="quarter" idx="12"/>
          </p:nvPr>
        </p:nvSpPr>
        <p:spPr/>
        <p:txBody>
          <a:bodyPr/>
          <a:lstStyle/>
          <a:p>
            <a:pPr lvl="0"/>
            <a:fld id="{76F2DCF4-A5FB-A248-8AF9-29684483569C}" type="slidenum">
              <a:t>‹#›</a:t>
            </a:fld>
            <a:endParaRPr lang="en-US"/>
          </a:p>
        </p:txBody>
      </p:sp>
    </p:spTree>
    <p:extLst>
      <p:ext uri="{BB962C8B-B14F-4D97-AF65-F5344CB8AC3E}">
        <p14:creationId xmlns:p14="http://schemas.microsoft.com/office/powerpoint/2010/main" val="40252650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2139E-19E8-9DB9-DA24-1287787435C7}"/>
              </a:ext>
            </a:extLst>
          </p:cNvPr>
          <p:cNvSpPr>
            <a:spLocks noGrp="1"/>
          </p:cNvSpPr>
          <p:nvPr>
            <p:ph type="title"/>
          </p:nvPr>
        </p:nvSpPr>
        <p:spPr/>
        <p:txBody>
          <a:bodyPr/>
          <a:lstStyle/>
          <a:p>
            <a:r>
              <a:rPr lang="en-GB"/>
              <a:t>Click to edit Master title style</a:t>
            </a:r>
            <a:endParaRPr lang="en-CZ"/>
          </a:p>
        </p:txBody>
      </p:sp>
      <p:sp>
        <p:nvSpPr>
          <p:cNvPr id="3" name="Date Placeholder 2">
            <a:extLst>
              <a:ext uri="{FF2B5EF4-FFF2-40B4-BE49-F238E27FC236}">
                <a16:creationId xmlns:a16="http://schemas.microsoft.com/office/drawing/2014/main" id="{31017D51-5DA3-1811-E366-8AFB1FD46F71}"/>
              </a:ext>
            </a:extLst>
          </p:cNvPr>
          <p:cNvSpPr>
            <a:spLocks noGrp="1"/>
          </p:cNvSpPr>
          <p:nvPr>
            <p:ph type="dt" sz="half" idx="10"/>
          </p:nvPr>
        </p:nvSpPr>
        <p:spPr/>
        <p:txBody>
          <a:bodyPr/>
          <a:lstStyle/>
          <a:p>
            <a:pPr lvl="0"/>
            <a:endParaRPr lang="en-US"/>
          </a:p>
        </p:txBody>
      </p:sp>
      <p:sp>
        <p:nvSpPr>
          <p:cNvPr id="4" name="Footer Placeholder 3">
            <a:extLst>
              <a:ext uri="{FF2B5EF4-FFF2-40B4-BE49-F238E27FC236}">
                <a16:creationId xmlns:a16="http://schemas.microsoft.com/office/drawing/2014/main" id="{DDD510A4-C1FE-B9C2-2EC7-ADB37E3D9962}"/>
              </a:ext>
            </a:extLst>
          </p:cNvPr>
          <p:cNvSpPr>
            <a:spLocks noGrp="1"/>
          </p:cNvSpPr>
          <p:nvPr>
            <p:ph type="ftr" sz="quarter" idx="11"/>
          </p:nvPr>
        </p:nvSpPr>
        <p:spPr/>
        <p:txBody>
          <a:bodyPr/>
          <a:lstStyle/>
          <a:p>
            <a:pPr lvl="0"/>
            <a:endParaRPr lang="en-US"/>
          </a:p>
        </p:txBody>
      </p:sp>
      <p:sp>
        <p:nvSpPr>
          <p:cNvPr id="5" name="Slide Number Placeholder 4">
            <a:extLst>
              <a:ext uri="{FF2B5EF4-FFF2-40B4-BE49-F238E27FC236}">
                <a16:creationId xmlns:a16="http://schemas.microsoft.com/office/drawing/2014/main" id="{5252BDF7-00F9-34C1-37E8-B90E27E4FF59}"/>
              </a:ext>
            </a:extLst>
          </p:cNvPr>
          <p:cNvSpPr>
            <a:spLocks noGrp="1"/>
          </p:cNvSpPr>
          <p:nvPr>
            <p:ph type="sldNum" sz="quarter" idx="12"/>
          </p:nvPr>
        </p:nvSpPr>
        <p:spPr/>
        <p:txBody>
          <a:bodyPr/>
          <a:lstStyle/>
          <a:p>
            <a:pPr lvl="0"/>
            <a:fld id="{EB54CEEA-CA33-C54A-AE63-000657E76F02}" type="slidenum">
              <a:t>‹#›</a:t>
            </a:fld>
            <a:endParaRPr lang="en-US"/>
          </a:p>
        </p:txBody>
      </p:sp>
    </p:spTree>
    <p:extLst>
      <p:ext uri="{BB962C8B-B14F-4D97-AF65-F5344CB8AC3E}">
        <p14:creationId xmlns:p14="http://schemas.microsoft.com/office/powerpoint/2010/main" val="739158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FB72D4-9086-49A7-E214-1A87876DDFCD}"/>
              </a:ext>
            </a:extLst>
          </p:cNvPr>
          <p:cNvSpPr>
            <a:spLocks noGrp="1"/>
          </p:cNvSpPr>
          <p:nvPr>
            <p:ph type="dt" sz="half" idx="10"/>
          </p:nvPr>
        </p:nvSpPr>
        <p:spPr/>
        <p:txBody>
          <a:bodyPr/>
          <a:lstStyle/>
          <a:p>
            <a:pPr lvl="0"/>
            <a:endParaRPr lang="en-US"/>
          </a:p>
        </p:txBody>
      </p:sp>
      <p:sp>
        <p:nvSpPr>
          <p:cNvPr id="3" name="Footer Placeholder 2">
            <a:extLst>
              <a:ext uri="{FF2B5EF4-FFF2-40B4-BE49-F238E27FC236}">
                <a16:creationId xmlns:a16="http://schemas.microsoft.com/office/drawing/2014/main" id="{2A67FAC4-3B83-9F41-4271-911AF1A68771}"/>
              </a:ext>
            </a:extLst>
          </p:cNvPr>
          <p:cNvSpPr>
            <a:spLocks noGrp="1"/>
          </p:cNvSpPr>
          <p:nvPr>
            <p:ph type="ftr" sz="quarter" idx="11"/>
          </p:nvPr>
        </p:nvSpPr>
        <p:spPr/>
        <p:txBody>
          <a:bodyPr/>
          <a:lstStyle/>
          <a:p>
            <a:pPr lvl="0"/>
            <a:endParaRPr lang="en-US"/>
          </a:p>
        </p:txBody>
      </p:sp>
      <p:sp>
        <p:nvSpPr>
          <p:cNvPr id="4" name="Slide Number Placeholder 3">
            <a:extLst>
              <a:ext uri="{FF2B5EF4-FFF2-40B4-BE49-F238E27FC236}">
                <a16:creationId xmlns:a16="http://schemas.microsoft.com/office/drawing/2014/main" id="{7E1D79A8-7032-70B3-5743-8218CD53BE6D}"/>
              </a:ext>
            </a:extLst>
          </p:cNvPr>
          <p:cNvSpPr>
            <a:spLocks noGrp="1"/>
          </p:cNvSpPr>
          <p:nvPr>
            <p:ph type="sldNum" sz="quarter" idx="12"/>
          </p:nvPr>
        </p:nvSpPr>
        <p:spPr/>
        <p:txBody>
          <a:bodyPr/>
          <a:lstStyle/>
          <a:p>
            <a:pPr lvl="0"/>
            <a:fld id="{4F27AD3A-CF36-A841-A34A-623E0AE3978F}" type="slidenum">
              <a:t>‹#›</a:t>
            </a:fld>
            <a:endParaRPr lang="en-US"/>
          </a:p>
        </p:txBody>
      </p:sp>
    </p:spTree>
    <p:extLst>
      <p:ext uri="{BB962C8B-B14F-4D97-AF65-F5344CB8AC3E}">
        <p14:creationId xmlns:p14="http://schemas.microsoft.com/office/powerpoint/2010/main" val="1932893116"/>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EA34C-A460-428B-3C9B-C0E8C5094CAD}"/>
              </a:ext>
            </a:extLst>
          </p:cNvPr>
          <p:cNvSpPr>
            <a:spLocks noGrp="1"/>
          </p:cNvSpPr>
          <p:nvPr>
            <p:ph type="title"/>
          </p:nvPr>
        </p:nvSpPr>
        <p:spPr>
          <a:xfrm>
            <a:off x="630238" y="457200"/>
            <a:ext cx="2949575" cy="1600200"/>
          </a:xfrm>
        </p:spPr>
        <p:txBody>
          <a:bodyPr anchor="b"/>
          <a:lstStyle>
            <a:lvl1pPr>
              <a:defRPr sz="3200"/>
            </a:lvl1pPr>
          </a:lstStyle>
          <a:p>
            <a:r>
              <a:rPr lang="en-GB"/>
              <a:t>Click to edit Master title style</a:t>
            </a:r>
            <a:endParaRPr lang="en-CZ"/>
          </a:p>
        </p:txBody>
      </p:sp>
      <p:sp>
        <p:nvSpPr>
          <p:cNvPr id="3" name="Content Placeholder 2">
            <a:extLst>
              <a:ext uri="{FF2B5EF4-FFF2-40B4-BE49-F238E27FC236}">
                <a16:creationId xmlns:a16="http://schemas.microsoft.com/office/drawing/2014/main" id="{18026993-B23C-F7A2-3654-5CCB9D6BB813}"/>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Z"/>
          </a:p>
        </p:txBody>
      </p:sp>
      <p:sp>
        <p:nvSpPr>
          <p:cNvPr id="4" name="Text Placeholder 3">
            <a:extLst>
              <a:ext uri="{FF2B5EF4-FFF2-40B4-BE49-F238E27FC236}">
                <a16:creationId xmlns:a16="http://schemas.microsoft.com/office/drawing/2014/main" id="{3DA9D14B-CEA4-AAE9-5DB8-FF8CEB4803D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C718462-C609-CFA4-87B3-CBF35B508F68}"/>
              </a:ext>
            </a:extLst>
          </p:cNvPr>
          <p:cNvSpPr>
            <a:spLocks noGrp="1"/>
          </p:cNvSpPr>
          <p:nvPr>
            <p:ph type="dt" sz="half" idx="10"/>
          </p:nvPr>
        </p:nvSpPr>
        <p:spPr/>
        <p:txBody>
          <a:bodyPr/>
          <a:lstStyle/>
          <a:p>
            <a:pPr lvl="0"/>
            <a:endParaRPr lang="en-US"/>
          </a:p>
        </p:txBody>
      </p:sp>
      <p:sp>
        <p:nvSpPr>
          <p:cNvPr id="6" name="Footer Placeholder 5">
            <a:extLst>
              <a:ext uri="{FF2B5EF4-FFF2-40B4-BE49-F238E27FC236}">
                <a16:creationId xmlns:a16="http://schemas.microsoft.com/office/drawing/2014/main" id="{3058745F-1985-E73A-E8A4-7F3D0ED265F7}"/>
              </a:ext>
            </a:extLst>
          </p:cNvPr>
          <p:cNvSpPr>
            <a:spLocks noGrp="1"/>
          </p:cNvSpPr>
          <p:nvPr>
            <p:ph type="ftr" sz="quarter" idx="11"/>
          </p:nvPr>
        </p:nvSpPr>
        <p:spPr/>
        <p:txBody>
          <a:bodyPr/>
          <a:lstStyle/>
          <a:p>
            <a:pPr lvl="0"/>
            <a:endParaRPr lang="en-US"/>
          </a:p>
        </p:txBody>
      </p:sp>
      <p:sp>
        <p:nvSpPr>
          <p:cNvPr id="7" name="Slide Number Placeholder 6">
            <a:extLst>
              <a:ext uri="{FF2B5EF4-FFF2-40B4-BE49-F238E27FC236}">
                <a16:creationId xmlns:a16="http://schemas.microsoft.com/office/drawing/2014/main" id="{81F6DE1A-D004-87EF-A8B1-576F448867E4}"/>
              </a:ext>
            </a:extLst>
          </p:cNvPr>
          <p:cNvSpPr>
            <a:spLocks noGrp="1"/>
          </p:cNvSpPr>
          <p:nvPr>
            <p:ph type="sldNum" sz="quarter" idx="12"/>
          </p:nvPr>
        </p:nvSpPr>
        <p:spPr/>
        <p:txBody>
          <a:bodyPr/>
          <a:lstStyle/>
          <a:p>
            <a:pPr lvl="0"/>
            <a:fld id="{27804B91-5E0F-714C-8C00-3B5680CEC94A}" type="slidenum">
              <a:t>‹#›</a:t>
            </a:fld>
            <a:endParaRPr lang="en-US"/>
          </a:p>
        </p:txBody>
      </p:sp>
    </p:spTree>
    <p:extLst>
      <p:ext uri="{BB962C8B-B14F-4D97-AF65-F5344CB8AC3E}">
        <p14:creationId xmlns:p14="http://schemas.microsoft.com/office/powerpoint/2010/main" val="474051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70A7F-38A8-E630-426A-D50C973F7E52}"/>
              </a:ext>
            </a:extLst>
          </p:cNvPr>
          <p:cNvSpPr>
            <a:spLocks noGrp="1"/>
          </p:cNvSpPr>
          <p:nvPr>
            <p:ph type="title"/>
          </p:nvPr>
        </p:nvSpPr>
        <p:spPr>
          <a:xfrm>
            <a:off x="630238" y="457200"/>
            <a:ext cx="2949575" cy="1600200"/>
          </a:xfrm>
        </p:spPr>
        <p:txBody>
          <a:bodyPr anchor="b"/>
          <a:lstStyle>
            <a:lvl1pPr>
              <a:defRPr sz="3200"/>
            </a:lvl1pPr>
          </a:lstStyle>
          <a:p>
            <a:r>
              <a:rPr lang="en-GB"/>
              <a:t>Click to edit Master title style</a:t>
            </a:r>
            <a:endParaRPr lang="en-CZ"/>
          </a:p>
        </p:txBody>
      </p:sp>
      <p:sp>
        <p:nvSpPr>
          <p:cNvPr id="3" name="Picture Placeholder 2">
            <a:extLst>
              <a:ext uri="{FF2B5EF4-FFF2-40B4-BE49-F238E27FC236}">
                <a16:creationId xmlns:a16="http://schemas.microsoft.com/office/drawing/2014/main" id="{9C5CEDBF-8CBD-AC84-DFF1-A815F87E7D7D}"/>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Z"/>
          </a:p>
        </p:txBody>
      </p:sp>
      <p:sp>
        <p:nvSpPr>
          <p:cNvPr id="4" name="Text Placeholder 3">
            <a:extLst>
              <a:ext uri="{FF2B5EF4-FFF2-40B4-BE49-F238E27FC236}">
                <a16:creationId xmlns:a16="http://schemas.microsoft.com/office/drawing/2014/main" id="{CC8512EA-23EF-10FD-363F-ED825E9FE1E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2B1FE7E-779B-FC48-9853-31B869039D60}"/>
              </a:ext>
            </a:extLst>
          </p:cNvPr>
          <p:cNvSpPr>
            <a:spLocks noGrp="1"/>
          </p:cNvSpPr>
          <p:nvPr>
            <p:ph type="dt" sz="half" idx="10"/>
          </p:nvPr>
        </p:nvSpPr>
        <p:spPr/>
        <p:txBody>
          <a:bodyPr/>
          <a:lstStyle/>
          <a:p>
            <a:pPr lvl="0"/>
            <a:endParaRPr lang="en-US"/>
          </a:p>
        </p:txBody>
      </p:sp>
      <p:sp>
        <p:nvSpPr>
          <p:cNvPr id="6" name="Footer Placeholder 5">
            <a:extLst>
              <a:ext uri="{FF2B5EF4-FFF2-40B4-BE49-F238E27FC236}">
                <a16:creationId xmlns:a16="http://schemas.microsoft.com/office/drawing/2014/main" id="{B03B4108-3B4C-3E7A-9DBA-B92FDACA3917}"/>
              </a:ext>
            </a:extLst>
          </p:cNvPr>
          <p:cNvSpPr>
            <a:spLocks noGrp="1"/>
          </p:cNvSpPr>
          <p:nvPr>
            <p:ph type="ftr" sz="quarter" idx="11"/>
          </p:nvPr>
        </p:nvSpPr>
        <p:spPr/>
        <p:txBody>
          <a:bodyPr/>
          <a:lstStyle/>
          <a:p>
            <a:pPr lvl="0"/>
            <a:endParaRPr lang="en-US"/>
          </a:p>
        </p:txBody>
      </p:sp>
      <p:sp>
        <p:nvSpPr>
          <p:cNvPr id="7" name="Slide Number Placeholder 6">
            <a:extLst>
              <a:ext uri="{FF2B5EF4-FFF2-40B4-BE49-F238E27FC236}">
                <a16:creationId xmlns:a16="http://schemas.microsoft.com/office/drawing/2014/main" id="{11B5223B-C580-040A-FC88-904C27176D9D}"/>
              </a:ext>
            </a:extLst>
          </p:cNvPr>
          <p:cNvSpPr>
            <a:spLocks noGrp="1"/>
          </p:cNvSpPr>
          <p:nvPr>
            <p:ph type="sldNum" sz="quarter" idx="12"/>
          </p:nvPr>
        </p:nvSpPr>
        <p:spPr/>
        <p:txBody>
          <a:bodyPr/>
          <a:lstStyle/>
          <a:p>
            <a:pPr lvl="0"/>
            <a:fld id="{CB2AD177-68C0-204A-ACA0-410A9C39924B}" type="slidenum">
              <a:t>‹#›</a:t>
            </a:fld>
            <a:endParaRPr lang="en-US"/>
          </a:p>
        </p:txBody>
      </p:sp>
    </p:spTree>
    <p:extLst>
      <p:ext uri="{BB962C8B-B14F-4D97-AF65-F5344CB8AC3E}">
        <p14:creationId xmlns:p14="http://schemas.microsoft.com/office/powerpoint/2010/main" val="618432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5B768-041C-F487-5CC3-DFBDBFE217EB}"/>
              </a:ext>
            </a:extLst>
          </p:cNvPr>
          <p:cNvSpPr txBox="1">
            <a:spLocks noGrp="1"/>
          </p:cNvSpPr>
          <p:nvPr>
            <p:ph type="title"/>
          </p:nvPr>
        </p:nvSpPr>
        <p:spPr>
          <a:xfrm>
            <a:off x="456839" y="-166680"/>
            <a:ext cx="8224920" cy="1373039"/>
          </a:xfrm>
          <a:prstGeom prst="rect">
            <a:avLst/>
          </a:prstGeom>
          <a:noFill/>
          <a:ln>
            <a:noFill/>
          </a:ln>
        </p:spPr>
        <p:txBody>
          <a:bodyPr vert="horz" lIns="90000" tIns="46800" rIns="90000" bIns="46800" anchor="ctr" anchorCtr="0" compatLnSpc="1"/>
          <a:lstStyle/>
          <a:p>
            <a:endParaRPr lang="en-US"/>
          </a:p>
        </p:txBody>
      </p:sp>
      <p:sp>
        <p:nvSpPr>
          <p:cNvPr id="3" name="Text Placeholder 2">
            <a:extLst>
              <a:ext uri="{FF2B5EF4-FFF2-40B4-BE49-F238E27FC236}">
                <a16:creationId xmlns:a16="http://schemas.microsoft.com/office/drawing/2014/main" id="{935E3786-B2BB-B52A-FD0D-0769F330C4C9}"/>
              </a:ext>
            </a:extLst>
          </p:cNvPr>
          <p:cNvSpPr txBox="1">
            <a:spLocks noGrp="1"/>
          </p:cNvSpPr>
          <p:nvPr>
            <p:ph type="body" idx="1"/>
          </p:nvPr>
        </p:nvSpPr>
        <p:spPr>
          <a:xfrm>
            <a:off x="456839" y="1244520"/>
            <a:ext cx="8224920" cy="4524480"/>
          </a:xfrm>
          <a:prstGeom prst="rect">
            <a:avLst/>
          </a:prstGeom>
          <a:noFill/>
          <a:ln>
            <a:noFill/>
          </a:ln>
        </p:spPr>
        <p:txBody>
          <a:bodyPr vert="horz" lIns="90000" tIns="46800" rIns="90000" bIns="46800" anchor="t" anchorCtr="0" compatLnSpc="1">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015D483-B1D2-A1FA-4A4D-AE304601C28D}"/>
              </a:ext>
            </a:extLst>
          </p:cNvPr>
          <p:cNvSpPr txBox="1">
            <a:spLocks noGrp="1"/>
          </p:cNvSpPr>
          <p:nvPr>
            <p:ph type="dt" sz="half" idx="2"/>
          </p:nvPr>
        </p:nvSpPr>
        <p:spPr>
          <a:xfrm>
            <a:off x="456839" y="6246360"/>
            <a:ext cx="2125800" cy="668520"/>
          </a:xfrm>
          <a:prstGeom prst="rect">
            <a:avLst/>
          </a:prstGeom>
          <a:noFill/>
          <a:ln>
            <a:noFill/>
          </a:ln>
        </p:spPr>
        <p:txBody>
          <a:bodyPr vert="horz" wrap="square" lIns="0" tIns="0" rIns="0" bIns="0" anchor="t" anchorCtr="0" compatLnSpc="1">
            <a:noAutofit/>
          </a:bodyPr>
          <a:lstStyle>
            <a:lvl1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4400" b="0" i="0" u="none" strike="noStrike" cap="none" baseline="0">
                <a:ln>
                  <a:noFill/>
                </a:ln>
                <a:solidFill>
                  <a:srgbClr val="E8F218"/>
                </a:solidFill>
                <a:latin typeface="Times New Roman" pitchFamily="1"/>
                <a:ea typeface="Arial" pitchFamily="1"/>
                <a:cs typeface="Arial" pitchFamily="1"/>
              </a:defRPr>
            </a:lvl1pPr>
          </a:lstStyle>
          <a:p>
            <a:pPr lvl="0"/>
            <a:endParaRPr lang="en-US"/>
          </a:p>
        </p:txBody>
      </p:sp>
      <p:sp>
        <p:nvSpPr>
          <p:cNvPr id="5" name="Footer Placeholder 4">
            <a:extLst>
              <a:ext uri="{FF2B5EF4-FFF2-40B4-BE49-F238E27FC236}">
                <a16:creationId xmlns:a16="http://schemas.microsoft.com/office/drawing/2014/main" id="{CB82C595-AB9E-BDE3-5F5D-7BAD3B6A9CF3}"/>
              </a:ext>
            </a:extLst>
          </p:cNvPr>
          <p:cNvSpPr txBox="1">
            <a:spLocks noGrp="1"/>
          </p:cNvSpPr>
          <p:nvPr>
            <p:ph type="ftr" sz="quarter" idx="3"/>
          </p:nvPr>
        </p:nvSpPr>
        <p:spPr>
          <a:xfrm>
            <a:off x="3126960" y="6246360"/>
            <a:ext cx="2894040" cy="668520"/>
          </a:xfrm>
          <a:prstGeom prst="rect">
            <a:avLst/>
          </a:prstGeom>
          <a:noFill/>
          <a:ln>
            <a:noFill/>
          </a:ln>
        </p:spPr>
        <p:txBody>
          <a:bodyPr vert="horz" wrap="square" lIns="0" tIns="0" rIns="0" bIns="0" anchor="t" anchorCtr="0" compatLnSpc="1">
            <a:noAutofit/>
          </a:bodyPr>
          <a:lstStyle>
            <a:lvl1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4400" b="0" i="0" u="none" strike="noStrike" cap="none" baseline="0">
                <a:ln>
                  <a:noFill/>
                </a:ln>
                <a:solidFill>
                  <a:srgbClr val="E8F218"/>
                </a:solidFill>
                <a:latin typeface="Times New Roman" pitchFamily="1"/>
                <a:ea typeface="Arial" pitchFamily="1"/>
                <a:cs typeface="Arial" pitchFamily="1"/>
              </a:defRPr>
            </a:lvl1pPr>
          </a:lstStyle>
          <a:p>
            <a:pPr lvl="0"/>
            <a:endParaRPr lang="en-US"/>
          </a:p>
        </p:txBody>
      </p:sp>
      <p:sp>
        <p:nvSpPr>
          <p:cNvPr id="6" name="Slide Number Placeholder 5">
            <a:extLst>
              <a:ext uri="{FF2B5EF4-FFF2-40B4-BE49-F238E27FC236}">
                <a16:creationId xmlns:a16="http://schemas.microsoft.com/office/drawing/2014/main" id="{B656F88C-24AA-42F4-BDA2-CA10FD618D27}"/>
              </a:ext>
            </a:extLst>
          </p:cNvPr>
          <p:cNvSpPr txBox="1">
            <a:spLocks noGrp="1"/>
          </p:cNvSpPr>
          <p:nvPr>
            <p:ph type="sldNum" sz="quarter" idx="4"/>
          </p:nvPr>
        </p:nvSpPr>
        <p:spPr>
          <a:xfrm>
            <a:off x="6555960" y="6246360"/>
            <a:ext cx="2125800" cy="668520"/>
          </a:xfrm>
          <a:prstGeom prst="rect">
            <a:avLst/>
          </a:prstGeom>
          <a:noFill/>
          <a:ln>
            <a:noFill/>
          </a:ln>
        </p:spPr>
        <p:txBody>
          <a:bodyPr vert="horz" wrap="square" lIns="0" tIns="0" rIns="0" bIns="0" anchor="t" anchorCtr="0" compatLnSpc="1">
            <a:noAutofit/>
          </a:bodyPr>
          <a:lstStyle>
            <a:lvl1pPr marL="0" marR="0" lvl="0" indent="0" algn="l" rtl="0" hangingPunct="1">
              <a:lnSpc>
                <a:spcPct val="100000"/>
              </a:lnSpc>
              <a:spcBef>
                <a:spcPts val="0"/>
              </a:spcBef>
              <a:spcAft>
                <a:spcPts val="0"/>
              </a:spcAft>
              <a:buNone/>
              <a:tabLst>
                <a:tab pos="0" algn="l"/>
                <a:tab pos="447479" algn="l"/>
                <a:tab pos="896759" algn="l"/>
                <a:tab pos="1346040" algn="l"/>
                <a:tab pos="1795320" algn="l"/>
                <a:tab pos="2244600" algn="l"/>
                <a:tab pos="2693880" algn="l"/>
                <a:tab pos="3143159" algn="l"/>
                <a:tab pos="3592440" algn="l"/>
                <a:tab pos="4041719" algn="l"/>
                <a:tab pos="4491000" algn="l"/>
                <a:tab pos="4940280" algn="l"/>
                <a:tab pos="5389560" algn="l"/>
                <a:tab pos="5838480" algn="l"/>
                <a:tab pos="6287759" algn="l"/>
                <a:tab pos="6737040" algn="l"/>
                <a:tab pos="7186319" algn="l"/>
                <a:tab pos="7635600" algn="l"/>
                <a:tab pos="8084879" algn="l"/>
                <a:tab pos="8534160" algn="l"/>
                <a:tab pos="8983440" algn="l"/>
                <a:tab pos="9144000" algn="l"/>
                <a:tab pos="9601200" algn="l"/>
                <a:tab pos="10058400" algn="l"/>
                <a:tab pos="10515600" algn="l"/>
              </a:tabLst>
              <a:defRPr lang="en-US" sz="4400" b="0" i="0" u="none" strike="noStrike" cap="none" baseline="0">
                <a:ln>
                  <a:noFill/>
                </a:ln>
                <a:solidFill>
                  <a:srgbClr val="E8F218"/>
                </a:solidFill>
                <a:latin typeface="Times New Roman" pitchFamily="1"/>
                <a:ea typeface="Arial" pitchFamily="1"/>
                <a:cs typeface="Arial" pitchFamily="1"/>
              </a:defRPr>
            </a:lvl1pPr>
          </a:lstStyle>
          <a:p>
            <a:pPr lvl="0"/>
            <a:fld id="{9C53BAA9-6F09-6145-9A98-10A1E57D42C0}" type="slidenum">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0" marR="0" indent="0" algn="ctr" rtl="0" hangingPunct="0">
        <a:lnSpc>
          <a:spcPct val="100000"/>
        </a:lnSpc>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4800" b="1" i="1" u="none" strike="noStrike" cap="none" baseline="0">
          <a:ln>
            <a:noFill/>
          </a:ln>
          <a:solidFill>
            <a:srgbClr val="000000"/>
          </a:solidFill>
          <a:highlight>
            <a:scrgbClr r="0" g="0" b="0">
              <a:alpha val="0"/>
            </a:scrgbClr>
          </a:highlight>
          <a:latin typeface="Ubuntu" pitchFamily="2"/>
          <a:ea typeface="ＭＳ Ｐゴシック" pitchFamily="1"/>
        </a:defRPr>
      </a:lvl1pPr>
    </p:titleStyle>
    <p:bodyStyle>
      <a:lvl1pPr marL="342720" marR="0" indent="-342720" algn="l" rtl="0" hangingPunct="0">
        <a:lnSpc>
          <a:spcPct val="100000"/>
        </a:lnSpc>
        <a:spcBef>
          <a:spcPts val="598"/>
        </a:spcBef>
        <a:spcAft>
          <a:spcPts val="0"/>
        </a:spcAft>
        <a:tabLst>
          <a:tab pos="342720" algn="l"/>
          <a:tab pos="799920" algn="l"/>
          <a:tab pos="1257120" algn="l"/>
          <a:tab pos="1714319" algn="l"/>
          <a:tab pos="2171520" algn="l"/>
          <a:tab pos="2628720" algn="l"/>
          <a:tab pos="3085919" algn="l"/>
          <a:tab pos="3543120" algn="l"/>
          <a:tab pos="4000320" algn="l"/>
          <a:tab pos="4457520" algn="l"/>
          <a:tab pos="4914720" algn="l"/>
          <a:tab pos="5371920" algn="l"/>
          <a:tab pos="5829119" algn="l"/>
          <a:tab pos="6286320" algn="l"/>
          <a:tab pos="6743519" algn="l"/>
          <a:tab pos="7200720" algn="l"/>
          <a:tab pos="7657920" algn="l"/>
          <a:tab pos="8115120" algn="l"/>
          <a:tab pos="8572320" algn="l"/>
          <a:tab pos="9029520" algn="l"/>
          <a:tab pos="9486720" algn="l"/>
        </a:tabLst>
        <a:defRPr lang="en-US" sz="2600" b="0" i="0" u="none" strike="noStrike" cap="none" baseline="0">
          <a:ln>
            <a:noFill/>
          </a:ln>
          <a:solidFill>
            <a:srgbClr val="000000"/>
          </a:solidFill>
          <a:highlight>
            <a:scrgbClr r="0" g="0" b="0">
              <a:alpha val="0"/>
            </a:scrgbClr>
          </a:highlight>
          <a:latin typeface="Ubuntu" pitchFamily="2"/>
          <a:ea typeface="ＭＳ Ｐゴシック" pitchFamily="1"/>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9.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3.png"/><Relationship Id="rId5" Type="http://schemas.openxmlformats.org/officeDocument/2006/relationships/image" Target="../media/image20.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7.xml"/><Relationship Id="rId7" Type="http://schemas.openxmlformats.org/officeDocument/2006/relationships/image" Target="../media/image27.png"/><Relationship Id="rId2" Type="http://schemas.openxmlformats.org/officeDocument/2006/relationships/video" Target="../media/media4.MOV"/><Relationship Id="rId1" Type="http://schemas.microsoft.com/office/2007/relationships/media" Target="../media/media4.MOV"/><Relationship Id="rId6" Type="http://schemas.openxmlformats.org/officeDocument/2006/relationships/image" Target="../media/image26.png"/><Relationship Id="rId5" Type="http://schemas.openxmlformats.org/officeDocument/2006/relationships/image" Target="../media/image20.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3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mailto:michal.vavrecka@cvut.cz"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9.jp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name="PowerPoint Presentation">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9C40EB15-955B-975D-6AC2-CADD7DE5F214}"/>
              </a:ext>
            </a:extLst>
          </p:cNvPr>
          <p:cNvSpPr/>
          <p:nvPr/>
        </p:nvSpPr>
        <p:spPr>
          <a:xfrm>
            <a:off x="179280" y="5545080"/>
            <a:ext cx="8763120" cy="1816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ctr" rtl="0" hangingPunct="1">
              <a:lnSpc>
                <a:spcPct val="100000"/>
              </a:lnSpc>
              <a:spcBef>
                <a:spcPts val="598"/>
              </a:spcBef>
              <a:spcAft>
                <a:spcPts val="0"/>
              </a:spcAft>
              <a:buNone/>
              <a:tabLst>
                <a:tab pos="0" algn="l"/>
                <a:tab pos="447479" algn="l"/>
                <a:tab pos="896759" algn="l"/>
                <a:tab pos="1346040" algn="l"/>
                <a:tab pos="1795320" algn="l"/>
                <a:tab pos="2244600" algn="l"/>
                <a:tab pos="2693880" algn="l"/>
                <a:tab pos="3143159" algn="l"/>
                <a:tab pos="3592440" algn="l"/>
                <a:tab pos="4041719" algn="l"/>
                <a:tab pos="4491000" algn="l"/>
                <a:tab pos="4940280" algn="l"/>
                <a:tab pos="5389560" algn="l"/>
                <a:tab pos="5838480" algn="l"/>
                <a:tab pos="6287759" algn="l"/>
                <a:tab pos="6737040" algn="l"/>
                <a:tab pos="7186319" algn="l"/>
                <a:tab pos="7635600" algn="l"/>
                <a:tab pos="8084879" algn="l"/>
                <a:tab pos="8534160" algn="l"/>
                <a:tab pos="8983440" algn="l"/>
                <a:tab pos="9144000" algn="l"/>
                <a:tab pos="9601200" algn="l"/>
                <a:tab pos="10058400" algn="l"/>
                <a:tab pos="10515600" algn="l"/>
              </a:tabLst>
              <a:defRPr lang="en-US"/>
            </a:pPr>
            <a:r>
              <a:rPr lang="en-US" sz="2200" b="0" i="0" u="none" strike="noStrike" cap="none" baseline="0">
                <a:ln>
                  <a:noFill/>
                </a:ln>
                <a:solidFill>
                  <a:srgbClr val="000000"/>
                </a:solidFill>
                <a:effectLst>
                  <a:outerShdw dist="17961" dir="2700000">
                    <a:scrgbClr r="0" g="0" b="0"/>
                  </a:outerShdw>
                </a:effectLst>
                <a:latin typeface="Ubuntu" pitchFamily="2"/>
                <a:ea typeface="ＭＳ Ｐゴシック" pitchFamily="1"/>
                <a:cs typeface="ＭＳ Ｐゴシック" pitchFamily="1"/>
              </a:rPr>
              <a:t>Michal Vavrečka</a:t>
            </a:r>
          </a:p>
          <a:p>
            <a:pPr marL="0" marR="0" lvl="0" indent="0" algn="ctr" rtl="0" hangingPunct="1">
              <a:lnSpc>
                <a:spcPct val="100000"/>
              </a:lnSpc>
              <a:spcBef>
                <a:spcPts val="598"/>
              </a:spcBef>
              <a:spcAft>
                <a:spcPts val="0"/>
              </a:spcAft>
              <a:buNone/>
              <a:tabLst>
                <a:tab pos="0" algn="l"/>
                <a:tab pos="447479" algn="l"/>
                <a:tab pos="896759" algn="l"/>
                <a:tab pos="1346040" algn="l"/>
                <a:tab pos="1795320" algn="l"/>
                <a:tab pos="2244600" algn="l"/>
                <a:tab pos="2693880" algn="l"/>
                <a:tab pos="3143159" algn="l"/>
                <a:tab pos="3592440" algn="l"/>
                <a:tab pos="4041719" algn="l"/>
                <a:tab pos="4491000" algn="l"/>
                <a:tab pos="4940280" algn="l"/>
                <a:tab pos="5389560" algn="l"/>
                <a:tab pos="5838480" algn="l"/>
                <a:tab pos="6287759" algn="l"/>
                <a:tab pos="6737040" algn="l"/>
                <a:tab pos="7186319" algn="l"/>
                <a:tab pos="7635600" algn="l"/>
                <a:tab pos="8084879" algn="l"/>
                <a:tab pos="8534160" algn="l"/>
                <a:tab pos="8983440" algn="l"/>
                <a:tab pos="9144000" algn="l"/>
                <a:tab pos="9601200" algn="l"/>
                <a:tab pos="10058400" algn="l"/>
                <a:tab pos="10515600" algn="l"/>
              </a:tabLst>
              <a:defRPr lang="en-US"/>
            </a:pPr>
            <a:r>
              <a:rPr lang="en-US" sz="2200" b="0" i="0" u="none" strike="noStrike" cap="none" baseline="0">
                <a:ln>
                  <a:noFill/>
                </a:ln>
                <a:solidFill>
                  <a:srgbClr val="000000"/>
                </a:solidFill>
                <a:effectLst>
                  <a:outerShdw dist="17961" dir="2700000">
                    <a:scrgbClr r="0" g="0" b="0"/>
                  </a:outerShdw>
                </a:effectLst>
                <a:latin typeface="Ubuntu" pitchFamily="2"/>
                <a:ea typeface="ＭＳ Ｐゴシック" pitchFamily="1"/>
                <a:cs typeface="ＭＳ Ｐゴシック" pitchFamily="1"/>
              </a:rPr>
              <a:t>Incognite, CIIRC, CTU Prague</a:t>
            </a:r>
          </a:p>
        </p:txBody>
      </p:sp>
      <p:sp>
        <p:nvSpPr>
          <p:cNvPr id="3" name="Text Box 2">
            <a:extLst>
              <a:ext uri="{FF2B5EF4-FFF2-40B4-BE49-F238E27FC236}">
                <a16:creationId xmlns:a16="http://schemas.microsoft.com/office/drawing/2014/main" id="{5186D019-D19C-F21A-B790-629D56F6F729}"/>
              </a:ext>
            </a:extLst>
          </p:cNvPr>
          <p:cNvSpPr/>
          <p:nvPr/>
        </p:nvSpPr>
        <p:spPr>
          <a:xfrm>
            <a:off x="179280" y="655560"/>
            <a:ext cx="8763120" cy="30607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ctr" rtl="0" hangingPunct="1">
              <a:lnSpc>
                <a:spcPct val="100000"/>
              </a:lnSpc>
              <a:spcBef>
                <a:spcPts val="598"/>
              </a:spcBef>
              <a:spcAft>
                <a:spcPts val="0"/>
              </a:spcAft>
              <a:buNone/>
              <a:tabLst>
                <a:tab pos="0" algn="l"/>
                <a:tab pos="447479" algn="l"/>
                <a:tab pos="896759" algn="l"/>
                <a:tab pos="1346040" algn="l"/>
                <a:tab pos="1795320" algn="l"/>
                <a:tab pos="2244600" algn="l"/>
                <a:tab pos="2693880" algn="l"/>
                <a:tab pos="3143159" algn="l"/>
                <a:tab pos="3592440" algn="l"/>
                <a:tab pos="4041719" algn="l"/>
                <a:tab pos="4491000" algn="l"/>
                <a:tab pos="4940280" algn="l"/>
                <a:tab pos="5389560" algn="l"/>
                <a:tab pos="5838480" algn="l"/>
                <a:tab pos="6287759" algn="l"/>
                <a:tab pos="6737040" algn="l"/>
                <a:tab pos="7186319" algn="l"/>
                <a:tab pos="7635600" algn="l"/>
                <a:tab pos="8084879" algn="l"/>
                <a:tab pos="8534160" algn="l"/>
                <a:tab pos="8983440" algn="l"/>
                <a:tab pos="9144000" algn="l"/>
                <a:tab pos="9601200" algn="l"/>
                <a:tab pos="10058400" algn="l"/>
                <a:tab pos="10515600" algn="l"/>
              </a:tabLst>
              <a:defRPr lang="en-US"/>
            </a:pPr>
            <a:endParaRPr lang="en-US" sz="5400" b="0" i="0" u="none" strike="noStrike" cap="none" baseline="0" dirty="0">
              <a:ln>
                <a:noFill/>
              </a:ln>
              <a:solidFill>
                <a:srgbClr val="000000"/>
              </a:solidFill>
              <a:effectLst>
                <a:outerShdw dist="17961" dir="2700000">
                  <a:scrgbClr r="0" g="0" b="0"/>
                </a:outerShdw>
              </a:effectLst>
              <a:latin typeface="Ubuntu" pitchFamily="2"/>
              <a:ea typeface="ＭＳ Ｐゴシック" pitchFamily="1"/>
              <a:cs typeface="ＭＳ Ｐゴシック" pitchFamily="1"/>
            </a:endParaRPr>
          </a:p>
          <a:p>
            <a:pPr marL="0" marR="0" lvl="0" indent="0" algn="ctr" rtl="0" hangingPunct="1">
              <a:lnSpc>
                <a:spcPct val="100000"/>
              </a:lnSpc>
              <a:spcBef>
                <a:spcPts val="598"/>
              </a:spcBef>
              <a:spcAft>
                <a:spcPts val="0"/>
              </a:spcAft>
              <a:buNone/>
              <a:tabLst>
                <a:tab pos="0" algn="l"/>
                <a:tab pos="447479" algn="l"/>
                <a:tab pos="896759" algn="l"/>
                <a:tab pos="1346040" algn="l"/>
                <a:tab pos="1795320" algn="l"/>
                <a:tab pos="2244600" algn="l"/>
                <a:tab pos="2693880" algn="l"/>
                <a:tab pos="3143159" algn="l"/>
                <a:tab pos="3592440" algn="l"/>
                <a:tab pos="4041719" algn="l"/>
                <a:tab pos="4491000" algn="l"/>
                <a:tab pos="4940280" algn="l"/>
                <a:tab pos="5389560" algn="l"/>
                <a:tab pos="5838480" algn="l"/>
                <a:tab pos="6287759" algn="l"/>
                <a:tab pos="6737040" algn="l"/>
                <a:tab pos="7186319" algn="l"/>
                <a:tab pos="7635600" algn="l"/>
                <a:tab pos="8084879" algn="l"/>
                <a:tab pos="8534160" algn="l"/>
                <a:tab pos="8983440" algn="l"/>
                <a:tab pos="9144000" algn="l"/>
                <a:tab pos="9601200" algn="l"/>
                <a:tab pos="10058400" algn="l"/>
                <a:tab pos="10515600" algn="l"/>
              </a:tabLst>
              <a:defRPr lang="en-US"/>
            </a:pPr>
            <a:r>
              <a:rPr lang="en-US" sz="5400" b="1" i="0" u="none" strike="noStrike" cap="none" baseline="0" dirty="0" err="1">
                <a:ln>
                  <a:noFill/>
                </a:ln>
                <a:solidFill>
                  <a:srgbClr val="000000"/>
                </a:solidFill>
                <a:effectLst>
                  <a:outerShdw dist="17961" dir="2700000">
                    <a:scrgbClr r="0" g="0" b="0"/>
                  </a:outerShdw>
                </a:effectLst>
                <a:latin typeface="Ubuntu" pitchFamily="2"/>
                <a:ea typeface="ＭＳ Ｐゴシック" pitchFamily="1"/>
                <a:cs typeface="ＭＳ Ｐゴシック" pitchFamily="1"/>
              </a:rPr>
              <a:t>Kognitivní</a:t>
            </a:r>
            <a:endParaRPr lang="en-US" sz="5400" b="1" i="0" u="none" strike="noStrike" cap="none" baseline="0" dirty="0">
              <a:ln>
                <a:noFill/>
              </a:ln>
              <a:solidFill>
                <a:srgbClr val="000000"/>
              </a:solidFill>
              <a:effectLst>
                <a:outerShdw dist="17961" dir="2700000">
                  <a:scrgbClr r="0" g="0" b="0"/>
                </a:outerShdw>
              </a:effectLst>
              <a:latin typeface="Ubuntu" pitchFamily="2"/>
              <a:ea typeface="ＭＳ Ｐゴシック" pitchFamily="1"/>
              <a:cs typeface="ＭＳ Ｐゴシック" pitchFamily="1"/>
            </a:endParaRPr>
          </a:p>
          <a:p>
            <a:pPr marL="0" marR="0" lvl="0" indent="0" algn="ctr" rtl="0" hangingPunct="1">
              <a:lnSpc>
                <a:spcPct val="100000"/>
              </a:lnSpc>
              <a:spcBef>
                <a:spcPts val="598"/>
              </a:spcBef>
              <a:spcAft>
                <a:spcPts val="0"/>
              </a:spcAft>
              <a:buNone/>
              <a:tabLst>
                <a:tab pos="0" algn="l"/>
                <a:tab pos="447479" algn="l"/>
                <a:tab pos="896759" algn="l"/>
                <a:tab pos="1346040" algn="l"/>
                <a:tab pos="1795320" algn="l"/>
                <a:tab pos="2244600" algn="l"/>
                <a:tab pos="2693880" algn="l"/>
                <a:tab pos="3143159" algn="l"/>
                <a:tab pos="3592440" algn="l"/>
                <a:tab pos="4041719" algn="l"/>
                <a:tab pos="4491000" algn="l"/>
                <a:tab pos="4940280" algn="l"/>
                <a:tab pos="5389560" algn="l"/>
                <a:tab pos="5838480" algn="l"/>
                <a:tab pos="6287759" algn="l"/>
                <a:tab pos="6737040" algn="l"/>
                <a:tab pos="7186319" algn="l"/>
                <a:tab pos="7635600" algn="l"/>
                <a:tab pos="8084879" algn="l"/>
                <a:tab pos="8534160" algn="l"/>
                <a:tab pos="8983440" algn="l"/>
                <a:tab pos="9144000" algn="l"/>
                <a:tab pos="9601200" algn="l"/>
                <a:tab pos="10058400" algn="l"/>
                <a:tab pos="10515600" algn="l"/>
              </a:tabLst>
              <a:defRPr lang="en-US"/>
            </a:pPr>
            <a:r>
              <a:rPr lang="en-US" sz="5400" b="1" dirty="0" err="1">
                <a:solidFill>
                  <a:srgbClr val="000000"/>
                </a:solidFill>
                <a:effectLst>
                  <a:outerShdw dist="17961" dir="2700000">
                    <a:scrgbClr r="0" g="0" b="0"/>
                  </a:outerShdw>
                </a:effectLst>
                <a:latin typeface="Ubuntu" pitchFamily="2"/>
                <a:ea typeface="ＭＳ Ｐゴシック" pitchFamily="1"/>
                <a:cs typeface="ＭＳ Ｐゴシック" pitchFamily="1"/>
              </a:rPr>
              <a:t>architektury</a:t>
            </a:r>
            <a:endParaRPr lang="en-US" sz="5400" b="1" i="0" u="none" strike="noStrike" cap="none" baseline="0" dirty="0">
              <a:ln>
                <a:noFill/>
              </a:ln>
              <a:solidFill>
                <a:srgbClr val="000000"/>
              </a:solidFill>
              <a:effectLst>
                <a:outerShdw dist="17961" dir="2700000">
                  <a:scrgbClr r="0" g="0" b="0"/>
                </a:outerShdw>
              </a:effectLst>
              <a:latin typeface="Ubuntu" pitchFamily="2"/>
              <a:ea typeface="ＭＳ Ｐゴシック" pitchFamily="1"/>
              <a:cs typeface="ＭＳ Ｐゴシック" pitchFamily="1"/>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page15">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AF5BBB01-8C14-C94F-3434-92F92E75810E}"/>
              </a:ext>
            </a:extLst>
          </p:cNvPr>
          <p:cNvSpPr/>
          <p:nvPr/>
        </p:nvSpPr>
        <p:spPr>
          <a:xfrm>
            <a:off x="647640" y="107280"/>
            <a:ext cx="8352000" cy="900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ctr" rtl="0" hangingPunct="1">
              <a:lnSpc>
                <a:spcPct val="100000"/>
              </a:lnSpc>
              <a:spcBef>
                <a:spcPts val="598"/>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sz="4800"/>
            </a:pPr>
            <a:r>
              <a:rPr lang="cs-CZ" sz="4800" b="1" i="1" u="none" strike="noStrike" baseline="0">
                <a:ln>
                  <a:noFill/>
                </a:ln>
                <a:solidFill>
                  <a:srgbClr val="000000"/>
                </a:solidFill>
                <a:effectLst>
                  <a:outerShdw dist="17961" dir="2700000">
                    <a:scrgbClr r="0" g="0" b="0"/>
                  </a:outerShdw>
                </a:effectLst>
                <a:latin typeface="Ubuntu" pitchFamily="2"/>
                <a:ea typeface="Arial" pitchFamily="34"/>
                <a:cs typeface="Arial" pitchFamily="34"/>
              </a:rPr>
              <a:t>Sequence grounding (2011)</a:t>
            </a:r>
          </a:p>
        </p:txBody>
      </p:sp>
      <p:pic>
        <p:nvPicPr>
          <p:cNvPr id="3" name="Picture 2">
            <a:extLst>
              <a:ext uri="{FF2B5EF4-FFF2-40B4-BE49-F238E27FC236}">
                <a16:creationId xmlns:a16="http://schemas.microsoft.com/office/drawing/2014/main" id="{2F515C9A-FF2F-144B-F1F3-DFBBDA7926FB}"/>
              </a:ext>
            </a:extLst>
          </p:cNvPr>
          <p:cNvPicPr>
            <a:picLocks noChangeAspect="1"/>
          </p:cNvPicPr>
          <p:nvPr/>
        </p:nvPicPr>
        <p:blipFill>
          <a:blip r:embed="rId3">
            <a:lum/>
            <a:alphaModFix/>
          </a:blip>
          <a:srcRect/>
          <a:stretch>
            <a:fillRect/>
          </a:stretch>
        </p:blipFill>
        <p:spPr>
          <a:xfrm>
            <a:off x="395280" y="1632960"/>
            <a:ext cx="8424720" cy="438804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page16">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C46EFFB2-CCD6-873D-AED1-B59098B8A188}"/>
              </a:ext>
            </a:extLst>
          </p:cNvPr>
          <p:cNvSpPr/>
          <p:nvPr/>
        </p:nvSpPr>
        <p:spPr>
          <a:xfrm>
            <a:off x="647640" y="107280"/>
            <a:ext cx="8352000" cy="900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ctr" rtl="0" hangingPunct="1">
              <a:lnSpc>
                <a:spcPct val="100000"/>
              </a:lnSpc>
              <a:spcBef>
                <a:spcPts val="598"/>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sz="4800"/>
            </a:pPr>
            <a:r>
              <a:rPr lang="cs-CZ" sz="4800" b="1" i="1" u="none" strike="noStrike" baseline="0" dirty="0" err="1">
                <a:ln>
                  <a:noFill/>
                </a:ln>
                <a:solidFill>
                  <a:srgbClr val="000000"/>
                </a:solidFill>
                <a:effectLst>
                  <a:outerShdw dist="17961" dir="2700000">
                    <a:scrgbClr r="0" g="0" b="0"/>
                  </a:outerShdw>
                </a:effectLst>
                <a:latin typeface="Ubuntu" pitchFamily="2"/>
                <a:ea typeface="Arial" pitchFamily="34"/>
                <a:cs typeface="Arial" pitchFamily="34"/>
              </a:rPr>
              <a:t>Growing</a:t>
            </a:r>
            <a:r>
              <a:rPr lang="cs-CZ" sz="4800" b="1" i="1" u="none" strike="noStrike" baseline="0" dirty="0">
                <a:ln>
                  <a:noFill/>
                </a:ln>
                <a:solidFill>
                  <a:srgbClr val="000000"/>
                </a:solidFill>
                <a:effectLst>
                  <a:outerShdw dist="17961" dir="2700000">
                    <a:scrgbClr r="0" g="0" b="0"/>
                  </a:outerShdw>
                </a:effectLst>
                <a:latin typeface="Ubuntu" pitchFamily="2"/>
                <a:ea typeface="Arial" pitchFamily="34"/>
                <a:cs typeface="Arial" pitchFamily="34"/>
              </a:rPr>
              <a:t> </a:t>
            </a:r>
            <a:r>
              <a:rPr lang="cs-CZ" sz="4800" b="1" i="1" u="none" strike="noStrike" baseline="0" dirty="0" err="1">
                <a:ln>
                  <a:noFill/>
                </a:ln>
                <a:solidFill>
                  <a:srgbClr val="000000"/>
                </a:solidFill>
                <a:effectLst>
                  <a:outerShdw dist="17961" dir="2700000">
                    <a:scrgbClr r="0" g="0" b="0"/>
                  </a:outerShdw>
                </a:effectLst>
                <a:latin typeface="Ubuntu" pitchFamily="2"/>
                <a:ea typeface="Arial" pitchFamily="34"/>
                <a:cs typeface="Arial" pitchFamily="34"/>
              </a:rPr>
              <a:t>nets</a:t>
            </a:r>
            <a:r>
              <a:rPr lang="cs-CZ" sz="4800" b="1" i="1" u="none" strike="noStrike" baseline="0" dirty="0">
                <a:ln>
                  <a:noFill/>
                </a:ln>
                <a:solidFill>
                  <a:srgbClr val="000000"/>
                </a:solidFill>
                <a:effectLst>
                  <a:outerShdw dist="17961" dir="2700000">
                    <a:scrgbClr r="0" g="0" b="0"/>
                  </a:outerShdw>
                </a:effectLst>
                <a:latin typeface="Ubuntu" pitchFamily="2"/>
                <a:ea typeface="Arial" pitchFamily="34"/>
                <a:cs typeface="Arial" pitchFamily="34"/>
              </a:rPr>
              <a:t> (2012)</a:t>
            </a:r>
          </a:p>
        </p:txBody>
      </p:sp>
      <p:pic>
        <p:nvPicPr>
          <p:cNvPr id="3" name="Picture 6_0">
            <a:extLst>
              <a:ext uri="{FF2B5EF4-FFF2-40B4-BE49-F238E27FC236}">
                <a16:creationId xmlns:a16="http://schemas.microsoft.com/office/drawing/2014/main" id="{4D190020-C750-2AF2-5118-267CB7BDD592}"/>
              </a:ext>
            </a:extLst>
          </p:cNvPr>
          <p:cNvPicPr>
            <a:picLocks noChangeAspect="1"/>
          </p:cNvPicPr>
          <p:nvPr/>
        </p:nvPicPr>
        <p:blipFill>
          <a:blip r:embed="rId3">
            <a:lum/>
            <a:alphaModFix/>
          </a:blip>
          <a:srcRect/>
          <a:stretch>
            <a:fillRect/>
          </a:stretch>
        </p:blipFill>
        <p:spPr>
          <a:xfrm>
            <a:off x="1403639" y="1902240"/>
            <a:ext cx="6479640" cy="4384440"/>
          </a:xfrm>
          <a:prstGeom prst="rect">
            <a:avLst/>
          </a:prstGeom>
          <a:noFill/>
          <a:ln>
            <a:noFill/>
          </a:ln>
          <a:effectLst>
            <a:outerShdw dir="16200000" algn="tl">
              <a:srgbClr val="000000">
                <a:alpha val="7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page17">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FEDCAC08-0F37-75CE-C9C5-DD4A87C4A802}"/>
              </a:ext>
            </a:extLst>
          </p:cNvPr>
          <p:cNvSpPr/>
          <p:nvPr/>
        </p:nvSpPr>
        <p:spPr>
          <a:xfrm>
            <a:off x="647640" y="142920"/>
            <a:ext cx="8352000" cy="900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ctr" rtl="0" hangingPunct="1">
              <a:lnSpc>
                <a:spcPct val="100000"/>
              </a:lnSpc>
              <a:spcBef>
                <a:spcPts val="598"/>
              </a:spcBef>
              <a:spcAft>
                <a:spcPts val="0"/>
              </a:spcAft>
              <a:buNone/>
              <a:tabLst>
                <a:tab pos="0" algn="l"/>
                <a:tab pos="447479" algn="l"/>
                <a:tab pos="896759" algn="l"/>
                <a:tab pos="1346040" algn="l"/>
                <a:tab pos="1795320" algn="l"/>
                <a:tab pos="2244600" algn="l"/>
                <a:tab pos="2693880" algn="l"/>
                <a:tab pos="3143159" algn="l"/>
                <a:tab pos="3592440" algn="l"/>
                <a:tab pos="4041719" algn="l"/>
                <a:tab pos="4491000" algn="l"/>
                <a:tab pos="4940280" algn="l"/>
                <a:tab pos="5389560" algn="l"/>
                <a:tab pos="5838480" algn="l"/>
                <a:tab pos="6287759" algn="l"/>
                <a:tab pos="6737040" algn="l"/>
                <a:tab pos="7186319" algn="l"/>
                <a:tab pos="7635600" algn="l"/>
                <a:tab pos="8084879" algn="l"/>
                <a:tab pos="8534160" algn="l"/>
                <a:tab pos="8983440" algn="l"/>
                <a:tab pos="9144000" algn="l"/>
                <a:tab pos="9601200" algn="l"/>
                <a:tab pos="10058400" algn="l"/>
                <a:tab pos="10515600" algn="l"/>
              </a:tabLst>
              <a:defRPr lang="en-US"/>
            </a:pPr>
            <a:r>
              <a:rPr lang="en-US" sz="4400" b="1" i="1" u="none" strike="noStrike" cap="none" baseline="0">
                <a:ln>
                  <a:noFill/>
                </a:ln>
                <a:solidFill>
                  <a:srgbClr val="000000"/>
                </a:solidFill>
                <a:effectLst>
                  <a:outerShdw dist="17961" dir="2700000">
                    <a:scrgbClr r="0" g="0" b="0"/>
                  </a:outerShdw>
                </a:effectLst>
                <a:latin typeface="Ubuntu" pitchFamily="2"/>
                <a:ea typeface="Arial" pitchFamily="1"/>
                <a:cs typeface="Arial" pitchFamily="1"/>
              </a:rPr>
              <a:t>Ripley 2.0 (2013)</a:t>
            </a:r>
          </a:p>
        </p:txBody>
      </p:sp>
      <p:pic>
        <p:nvPicPr>
          <p:cNvPr id="3" name="Picture 1">
            <a:extLst>
              <a:ext uri="{FF2B5EF4-FFF2-40B4-BE49-F238E27FC236}">
                <a16:creationId xmlns:a16="http://schemas.microsoft.com/office/drawing/2014/main" id="{2264F2C5-DD1C-2610-4309-68514CAFD24D}"/>
              </a:ext>
            </a:extLst>
          </p:cNvPr>
          <p:cNvPicPr>
            <a:picLocks noChangeAspect="1"/>
          </p:cNvPicPr>
          <p:nvPr/>
        </p:nvPicPr>
        <p:blipFill>
          <a:blip r:embed="rId5">
            <a:lum/>
            <a:alphaModFix/>
          </a:blip>
          <a:srcRect/>
          <a:stretch>
            <a:fillRect/>
          </a:stretch>
        </p:blipFill>
        <p:spPr>
          <a:xfrm>
            <a:off x="294920" y="1253624"/>
            <a:ext cx="5146876" cy="2706058"/>
          </a:xfrm>
          <a:prstGeom prst="rect">
            <a:avLst/>
          </a:prstGeom>
          <a:noFill/>
          <a:ln>
            <a:noFill/>
          </a:ln>
        </p:spPr>
      </p:pic>
      <p:pic>
        <p:nvPicPr>
          <p:cNvPr id="4" name="03-Ripley the robot answers, remembers, and imagines things about its physical envirnoment!.mp4">
            <a:hlinkClick r:id="" action="ppaction://media"/>
            <a:extLst>
              <a:ext uri="{FF2B5EF4-FFF2-40B4-BE49-F238E27FC236}">
                <a16:creationId xmlns:a16="http://schemas.microsoft.com/office/drawing/2014/main" id="{F3AFF4DE-55F2-85FA-EAB1-B8142BCEFD9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607900" y="3534195"/>
            <a:ext cx="4241180" cy="31808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9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name="page1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8F189-826D-124C-863B-BF9BBC82322C}"/>
              </a:ext>
            </a:extLst>
          </p:cNvPr>
          <p:cNvSpPr txBox="1">
            <a:spLocks noGrp="1"/>
          </p:cNvSpPr>
          <p:nvPr>
            <p:ph type="title" idx="4294967295"/>
          </p:nvPr>
        </p:nvSpPr>
        <p:spPr>
          <a:xfrm>
            <a:off x="456839" y="-167040"/>
            <a:ext cx="8226360" cy="1374120"/>
          </a:xfrm>
        </p:spPr>
        <p:txBody>
          <a:bodyPr>
            <a:spAutoFit/>
          </a:bodyPr>
          <a:lstStyle/>
          <a:p>
            <a:pPr lvl="0"/>
            <a:r>
              <a:rPr lang="en-US"/>
              <a:t>Disambiguation (2014)</a:t>
            </a:r>
          </a:p>
        </p:txBody>
      </p:sp>
      <p:pic>
        <p:nvPicPr>
          <p:cNvPr id="3" name="Picture 2">
            <a:extLst>
              <a:ext uri="{FF2B5EF4-FFF2-40B4-BE49-F238E27FC236}">
                <a16:creationId xmlns:a16="http://schemas.microsoft.com/office/drawing/2014/main" id="{258426BF-4DB6-57AA-1504-51901984D51D}"/>
              </a:ext>
            </a:extLst>
          </p:cNvPr>
          <p:cNvPicPr>
            <a:picLocks noChangeAspect="1"/>
          </p:cNvPicPr>
          <p:nvPr/>
        </p:nvPicPr>
        <p:blipFill>
          <a:blip r:embed="rId3">
            <a:lum/>
            <a:alphaModFix/>
          </a:blip>
          <a:srcRect/>
          <a:stretch>
            <a:fillRect/>
          </a:stretch>
        </p:blipFill>
        <p:spPr>
          <a:xfrm>
            <a:off x="349200" y="1263600"/>
            <a:ext cx="8494200" cy="51372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page19">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8F806287-649C-A1A3-C6D5-514B5B5BB828}"/>
              </a:ext>
            </a:extLst>
          </p:cNvPr>
          <p:cNvSpPr/>
          <p:nvPr/>
        </p:nvSpPr>
        <p:spPr>
          <a:xfrm>
            <a:off x="647640" y="142920"/>
            <a:ext cx="8352000" cy="900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ctr" rtl="0" hangingPunct="1">
              <a:lnSpc>
                <a:spcPct val="100000"/>
              </a:lnSpc>
              <a:spcBef>
                <a:spcPts val="598"/>
              </a:spcBef>
              <a:spcAft>
                <a:spcPts val="0"/>
              </a:spcAft>
              <a:buNone/>
              <a:tabLst>
                <a:tab pos="0" algn="l"/>
                <a:tab pos="447479" algn="l"/>
                <a:tab pos="896759" algn="l"/>
                <a:tab pos="1346040" algn="l"/>
                <a:tab pos="1795320" algn="l"/>
                <a:tab pos="2244600" algn="l"/>
                <a:tab pos="2693880" algn="l"/>
                <a:tab pos="3143159" algn="l"/>
                <a:tab pos="3592440" algn="l"/>
                <a:tab pos="4041719" algn="l"/>
                <a:tab pos="4491000" algn="l"/>
                <a:tab pos="4940280" algn="l"/>
                <a:tab pos="5389560" algn="l"/>
                <a:tab pos="5838480" algn="l"/>
                <a:tab pos="6287759" algn="l"/>
                <a:tab pos="6737040" algn="l"/>
                <a:tab pos="7186319" algn="l"/>
                <a:tab pos="7635600" algn="l"/>
                <a:tab pos="8084879" algn="l"/>
                <a:tab pos="8534160" algn="l"/>
                <a:tab pos="8983440" algn="l"/>
                <a:tab pos="9144000" algn="l"/>
                <a:tab pos="9601200" algn="l"/>
                <a:tab pos="10058400" algn="l"/>
                <a:tab pos="10515600" algn="l"/>
              </a:tabLst>
              <a:defRPr lang="en-US"/>
            </a:pPr>
            <a:r>
              <a:rPr lang="en-US" sz="4400" b="1" i="1" u="none" strike="noStrike" cap="none" baseline="0">
                <a:ln>
                  <a:noFill/>
                </a:ln>
                <a:solidFill>
                  <a:srgbClr val="000000"/>
                </a:solidFill>
                <a:effectLst>
                  <a:outerShdw dist="17961" dir="2700000">
                    <a:scrgbClr r="0" g="0" b="0"/>
                  </a:outerShdw>
                </a:effectLst>
                <a:latin typeface="Ubuntu" pitchFamily="2"/>
                <a:ea typeface="Arial" pitchFamily="1"/>
                <a:cs typeface="Arial" pitchFamily="1"/>
              </a:rPr>
              <a:t>Sentence grounding (2015)</a:t>
            </a:r>
          </a:p>
        </p:txBody>
      </p:sp>
      <p:pic>
        <p:nvPicPr>
          <p:cNvPr id="14" name="iCub robot - language acquisition through visual grounding (Short 2).mp4">
            <a:hlinkClick r:id="" action="ppaction://media"/>
            <a:extLst>
              <a:ext uri="{FF2B5EF4-FFF2-40B4-BE49-F238E27FC236}">
                <a16:creationId xmlns:a16="http://schemas.microsoft.com/office/drawing/2014/main" id="{14200B20-0A87-A924-B77F-279681AE8E2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23746" y="1420385"/>
            <a:ext cx="7805854" cy="43907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206"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name="page20">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42D22AF9-2764-1CC3-396F-FEAB694BF884}"/>
              </a:ext>
            </a:extLst>
          </p:cNvPr>
          <p:cNvSpPr/>
          <p:nvPr/>
        </p:nvSpPr>
        <p:spPr>
          <a:xfrm>
            <a:off x="647640" y="107280"/>
            <a:ext cx="8352000" cy="900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ctr" rtl="0" hangingPunct="1">
              <a:lnSpc>
                <a:spcPct val="100000"/>
              </a:lnSpc>
              <a:spcBef>
                <a:spcPts val="598"/>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cs-CZ" sz="4000" b="1" i="1" u="none" strike="noStrike" baseline="0">
                <a:ln>
                  <a:noFill/>
                </a:ln>
                <a:solidFill>
                  <a:srgbClr val="000000"/>
                </a:solidFill>
                <a:effectLst>
                  <a:outerShdw dist="17961" dir="2700000">
                    <a:scrgbClr r="0" g="0" b="0"/>
                  </a:outerShdw>
                </a:effectLst>
                <a:latin typeface="Ubuntu" pitchFamily="2"/>
                <a:ea typeface="Arial" pitchFamily="34"/>
                <a:cs typeface="Arial" pitchFamily="34"/>
              </a:rPr>
              <a:t>Neural module networks (2017)</a:t>
            </a:r>
          </a:p>
        </p:txBody>
      </p:sp>
      <p:pic>
        <p:nvPicPr>
          <p:cNvPr id="3" name="Picture 2">
            <a:extLst>
              <a:ext uri="{FF2B5EF4-FFF2-40B4-BE49-F238E27FC236}">
                <a16:creationId xmlns:a16="http://schemas.microsoft.com/office/drawing/2014/main" id="{66EEDE12-979E-4E69-529A-FA83C30D9DA3}"/>
              </a:ext>
            </a:extLst>
          </p:cNvPr>
          <p:cNvPicPr>
            <a:picLocks noChangeAspect="1"/>
          </p:cNvPicPr>
          <p:nvPr/>
        </p:nvPicPr>
        <p:blipFill>
          <a:blip r:embed="rId3">
            <a:lum/>
            <a:alphaModFix/>
          </a:blip>
          <a:srcRect/>
          <a:stretch>
            <a:fillRect/>
          </a:stretch>
        </p:blipFill>
        <p:spPr>
          <a:xfrm>
            <a:off x="-9144000" y="1371599"/>
            <a:ext cx="3671999" cy="2448000"/>
          </a:xfrm>
          <a:prstGeom prst="rect">
            <a:avLst/>
          </a:prstGeom>
          <a:noFill/>
          <a:ln>
            <a:noFill/>
          </a:ln>
        </p:spPr>
      </p:pic>
      <p:pic>
        <p:nvPicPr>
          <p:cNvPr id="4" name="Picture 3">
            <a:extLst>
              <a:ext uri="{FF2B5EF4-FFF2-40B4-BE49-F238E27FC236}">
                <a16:creationId xmlns:a16="http://schemas.microsoft.com/office/drawing/2014/main" id="{CFFDC130-A58A-837B-C52B-1F00003068CE}"/>
              </a:ext>
            </a:extLst>
          </p:cNvPr>
          <p:cNvPicPr>
            <a:picLocks noChangeAspect="1"/>
          </p:cNvPicPr>
          <p:nvPr/>
        </p:nvPicPr>
        <p:blipFill>
          <a:blip r:embed="rId4">
            <a:lum/>
            <a:alphaModFix/>
          </a:blip>
          <a:srcRect/>
          <a:stretch>
            <a:fillRect/>
          </a:stretch>
        </p:blipFill>
        <p:spPr>
          <a:xfrm>
            <a:off x="332640" y="1371599"/>
            <a:ext cx="8129519" cy="2743199"/>
          </a:xfrm>
          <a:prstGeom prst="rect">
            <a:avLst/>
          </a:prstGeom>
          <a:noFill/>
          <a:ln>
            <a:noFill/>
          </a:ln>
        </p:spPr>
      </p:pic>
      <p:pic>
        <p:nvPicPr>
          <p:cNvPr id="5" name="Picture 4">
            <a:extLst>
              <a:ext uri="{FF2B5EF4-FFF2-40B4-BE49-F238E27FC236}">
                <a16:creationId xmlns:a16="http://schemas.microsoft.com/office/drawing/2014/main" id="{481EC11E-3F71-52C3-0BB7-7799CE3225B8}"/>
              </a:ext>
            </a:extLst>
          </p:cNvPr>
          <p:cNvPicPr>
            <a:picLocks noChangeAspect="1"/>
          </p:cNvPicPr>
          <p:nvPr/>
        </p:nvPicPr>
        <p:blipFill>
          <a:blip r:embed="rId5">
            <a:lum/>
            <a:alphaModFix/>
          </a:blip>
          <a:srcRect/>
          <a:stretch>
            <a:fillRect/>
          </a:stretch>
        </p:blipFill>
        <p:spPr>
          <a:xfrm>
            <a:off x="381240" y="4288320"/>
            <a:ext cx="8076960" cy="199692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page2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50FDBA02-E22F-5D4B-285D-79F33B9B89FB}"/>
              </a:ext>
            </a:extLst>
          </p:cNvPr>
          <p:cNvSpPr/>
          <p:nvPr/>
        </p:nvSpPr>
        <p:spPr>
          <a:xfrm>
            <a:off x="647640" y="107280"/>
            <a:ext cx="8352000" cy="900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ctr" rtl="0" hangingPunct="1">
              <a:lnSpc>
                <a:spcPct val="100000"/>
              </a:lnSpc>
              <a:spcBef>
                <a:spcPts val="598"/>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cs-CZ" sz="4000" b="1" i="1" u="none" strike="noStrike" baseline="0">
                <a:ln>
                  <a:noFill/>
                </a:ln>
                <a:solidFill>
                  <a:srgbClr val="000000"/>
                </a:solidFill>
                <a:effectLst>
                  <a:outerShdw dist="17961" dir="2700000">
                    <a:scrgbClr r="0" g="0" b="0"/>
                  </a:outerShdw>
                </a:effectLst>
                <a:latin typeface="Ubuntu" pitchFamily="2"/>
                <a:ea typeface="Arial" pitchFamily="34"/>
                <a:cs typeface="Arial" pitchFamily="34"/>
              </a:rPr>
              <a:t>Robotic question answering (2017)</a:t>
            </a:r>
          </a:p>
        </p:txBody>
      </p:sp>
      <p:pic>
        <p:nvPicPr>
          <p:cNvPr id="3" name="Picture 2">
            <a:extLst>
              <a:ext uri="{FF2B5EF4-FFF2-40B4-BE49-F238E27FC236}">
                <a16:creationId xmlns:a16="http://schemas.microsoft.com/office/drawing/2014/main" id="{835CA1CA-254F-76A3-C1E7-2769B65221DF}"/>
              </a:ext>
            </a:extLst>
          </p:cNvPr>
          <p:cNvPicPr>
            <a:picLocks noChangeAspect="1"/>
          </p:cNvPicPr>
          <p:nvPr/>
        </p:nvPicPr>
        <p:blipFill>
          <a:blip r:embed="rId5">
            <a:lum/>
            <a:alphaModFix/>
          </a:blip>
          <a:srcRect/>
          <a:stretch>
            <a:fillRect/>
          </a:stretch>
        </p:blipFill>
        <p:spPr>
          <a:xfrm>
            <a:off x="-9144000" y="1371599"/>
            <a:ext cx="3671999" cy="2448000"/>
          </a:xfrm>
          <a:prstGeom prst="rect">
            <a:avLst/>
          </a:prstGeom>
          <a:noFill/>
          <a:ln>
            <a:noFill/>
          </a:ln>
        </p:spPr>
      </p:pic>
      <p:pic>
        <p:nvPicPr>
          <p:cNvPr id="5" name="Pepper - Complex scene descciption">
            <a:hlinkClick r:id="" action="ppaction://media"/>
            <a:extLst>
              <a:ext uri="{FF2B5EF4-FFF2-40B4-BE49-F238E27FC236}">
                <a16:creationId xmlns:a16="http://schemas.microsoft.com/office/drawing/2014/main" id="{1F7F6B8F-CF70-27D1-6F95-5C3461721F7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84300" y="1464018"/>
            <a:ext cx="8375399" cy="47111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2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name="page22">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42226641-63E8-E73F-C84D-991E868EA24F}"/>
              </a:ext>
            </a:extLst>
          </p:cNvPr>
          <p:cNvSpPr/>
          <p:nvPr/>
        </p:nvSpPr>
        <p:spPr>
          <a:xfrm>
            <a:off x="647640" y="107280"/>
            <a:ext cx="8352000" cy="900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ctr" rtl="0" hangingPunct="1">
              <a:lnSpc>
                <a:spcPct val="100000"/>
              </a:lnSpc>
              <a:spcBef>
                <a:spcPts val="598"/>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cs-CZ" sz="4000" b="1" i="1" u="none" strike="noStrike" baseline="0">
                <a:ln>
                  <a:noFill/>
                </a:ln>
                <a:solidFill>
                  <a:srgbClr val="000000"/>
                </a:solidFill>
                <a:effectLst>
                  <a:outerShdw dist="17961" dir="2700000">
                    <a:scrgbClr r="0" g="0" b="0"/>
                  </a:outerShdw>
                </a:effectLst>
                <a:latin typeface="Ubuntu" pitchFamily="2"/>
                <a:ea typeface="Arial" pitchFamily="34"/>
                <a:cs typeface="Arial" pitchFamily="34"/>
              </a:rPr>
              <a:t>Transparency by design (2018)</a:t>
            </a:r>
          </a:p>
        </p:txBody>
      </p:sp>
      <p:pic>
        <p:nvPicPr>
          <p:cNvPr id="3" name="Picture 2">
            <a:extLst>
              <a:ext uri="{FF2B5EF4-FFF2-40B4-BE49-F238E27FC236}">
                <a16:creationId xmlns:a16="http://schemas.microsoft.com/office/drawing/2014/main" id="{796FC014-C69E-82A1-4060-3DCDBE3B60E9}"/>
              </a:ext>
            </a:extLst>
          </p:cNvPr>
          <p:cNvPicPr>
            <a:picLocks noChangeAspect="1"/>
          </p:cNvPicPr>
          <p:nvPr/>
        </p:nvPicPr>
        <p:blipFill>
          <a:blip r:embed="rId3">
            <a:lum/>
            <a:alphaModFix/>
          </a:blip>
          <a:srcRect/>
          <a:stretch>
            <a:fillRect/>
          </a:stretch>
        </p:blipFill>
        <p:spPr>
          <a:xfrm>
            <a:off x="-9144000" y="1371599"/>
            <a:ext cx="3671999" cy="2448000"/>
          </a:xfrm>
          <a:prstGeom prst="rect">
            <a:avLst/>
          </a:prstGeom>
          <a:noFill/>
          <a:ln>
            <a:noFill/>
          </a:ln>
        </p:spPr>
      </p:pic>
      <p:pic>
        <p:nvPicPr>
          <p:cNvPr id="4" name="Picture 3">
            <a:extLst>
              <a:ext uri="{FF2B5EF4-FFF2-40B4-BE49-F238E27FC236}">
                <a16:creationId xmlns:a16="http://schemas.microsoft.com/office/drawing/2014/main" id="{EF0876A5-45CF-3A26-C40F-B70DCA51048F}"/>
              </a:ext>
            </a:extLst>
          </p:cNvPr>
          <p:cNvPicPr>
            <a:picLocks noChangeAspect="1"/>
          </p:cNvPicPr>
          <p:nvPr/>
        </p:nvPicPr>
        <p:blipFill>
          <a:blip r:embed="rId4">
            <a:lum/>
            <a:alphaModFix/>
          </a:blip>
          <a:srcRect/>
          <a:stretch>
            <a:fillRect/>
          </a:stretch>
        </p:blipFill>
        <p:spPr>
          <a:xfrm>
            <a:off x="516960" y="1202039"/>
            <a:ext cx="2454840" cy="5198760"/>
          </a:xfrm>
          <a:prstGeom prst="rect">
            <a:avLst/>
          </a:prstGeom>
          <a:noFill/>
          <a:ln>
            <a:noFill/>
          </a:ln>
        </p:spPr>
      </p:pic>
      <p:pic>
        <p:nvPicPr>
          <p:cNvPr id="5" name="Picture 4">
            <a:extLst>
              <a:ext uri="{FF2B5EF4-FFF2-40B4-BE49-F238E27FC236}">
                <a16:creationId xmlns:a16="http://schemas.microsoft.com/office/drawing/2014/main" id="{3245E7E6-A2FC-B482-438E-5899A971676C}"/>
              </a:ext>
            </a:extLst>
          </p:cNvPr>
          <p:cNvPicPr>
            <a:picLocks noChangeAspect="1"/>
          </p:cNvPicPr>
          <p:nvPr/>
        </p:nvPicPr>
        <p:blipFill>
          <a:blip r:embed="rId5">
            <a:lum/>
            <a:alphaModFix/>
          </a:blip>
          <a:srcRect/>
          <a:stretch>
            <a:fillRect/>
          </a:stretch>
        </p:blipFill>
        <p:spPr>
          <a:xfrm>
            <a:off x="3451679" y="2286000"/>
            <a:ext cx="5235120" cy="29718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page2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E208861-40F2-1AA3-B604-DA2BAAB77F38}"/>
              </a:ext>
            </a:extLst>
          </p:cNvPr>
          <p:cNvSpPr/>
          <p:nvPr/>
        </p:nvSpPr>
        <p:spPr>
          <a:xfrm>
            <a:off x="647640" y="107280"/>
            <a:ext cx="8352000" cy="900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ctr" rtl="0" hangingPunct="1">
              <a:lnSpc>
                <a:spcPct val="100000"/>
              </a:lnSpc>
              <a:spcBef>
                <a:spcPts val="598"/>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4000"/>
            </a:pPr>
            <a:r>
              <a:rPr lang="cs-CZ" sz="4000" b="1" i="1" u="none" strike="noStrike" cap="none" baseline="0" dirty="0" err="1">
                <a:ln>
                  <a:noFill/>
                </a:ln>
                <a:solidFill>
                  <a:srgbClr val="000000"/>
                </a:solidFill>
                <a:effectLst>
                  <a:outerShdw dist="17961" dir="2700000">
                    <a:scrgbClr r="0" g="0" b="0"/>
                  </a:outerShdw>
                </a:effectLst>
                <a:latin typeface="Ubuntu" pitchFamily="2"/>
                <a:ea typeface="ＭＳ Ｐゴシック" pitchFamily="1"/>
                <a:cs typeface="ＭＳ Ｐゴシック" pitchFamily="1"/>
              </a:rPr>
              <a:t>Verbal</a:t>
            </a:r>
            <a:r>
              <a:rPr lang="cs-CZ" sz="4000" b="1" i="1" u="none" strike="noStrike" cap="none" baseline="0" dirty="0">
                <a:ln>
                  <a:noFill/>
                </a:ln>
                <a:solidFill>
                  <a:srgbClr val="000000"/>
                </a:solidFill>
                <a:effectLst>
                  <a:outerShdw dist="17961" dir="2700000">
                    <a:scrgbClr r="0" g="0" b="0"/>
                  </a:outerShdw>
                </a:effectLst>
                <a:latin typeface="Ubuntu" pitchFamily="2"/>
                <a:ea typeface="ＭＳ Ｐゴシック" pitchFamily="1"/>
                <a:cs typeface="ＭＳ Ｐゴシック" pitchFamily="1"/>
              </a:rPr>
              <a:t> </a:t>
            </a:r>
            <a:r>
              <a:rPr lang="cs-CZ" sz="4000" b="1" i="1" u="none" strike="noStrike" cap="none" baseline="0" dirty="0" err="1">
                <a:ln>
                  <a:noFill/>
                </a:ln>
                <a:solidFill>
                  <a:srgbClr val="000000"/>
                </a:solidFill>
                <a:effectLst>
                  <a:outerShdw dist="17961" dir="2700000">
                    <a:scrgbClr r="0" g="0" b="0"/>
                  </a:outerShdw>
                </a:effectLst>
                <a:latin typeface="Ubuntu" pitchFamily="2"/>
                <a:ea typeface="ＭＳ Ｐゴシック" pitchFamily="1"/>
                <a:cs typeface="ＭＳ Ｐゴシック" pitchFamily="1"/>
              </a:rPr>
              <a:t>command</a:t>
            </a:r>
            <a:r>
              <a:rPr lang="cs-CZ" sz="4000" b="1" i="1" u="none" strike="noStrike" cap="none" baseline="0" dirty="0">
                <a:ln>
                  <a:noFill/>
                </a:ln>
                <a:solidFill>
                  <a:srgbClr val="000000"/>
                </a:solidFill>
                <a:effectLst>
                  <a:outerShdw dist="17961" dir="2700000">
                    <a:scrgbClr r="0" g="0" b="0"/>
                  </a:outerShdw>
                </a:effectLst>
                <a:latin typeface="Ubuntu" pitchFamily="2"/>
                <a:ea typeface="ＭＳ Ｐゴシック" pitchFamily="1"/>
                <a:cs typeface="ＭＳ Ｐゴシック" pitchFamily="1"/>
              </a:rPr>
              <a:t> </a:t>
            </a:r>
            <a:r>
              <a:rPr lang="cs-CZ" sz="4000" b="1" i="1" u="none" strike="noStrike" cap="none" baseline="0" dirty="0" err="1">
                <a:ln>
                  <a:noFill/>
                </a:ln>
                <a:solidFill>
                  <a:srgbClr val="000000"/>
                </a:solidFill>
                <a:effectLst>
                  <a:outerShdw dist="17961" dir="2700000">
                    <a:scrgbClr r="0" g="0" b="0"/>
                  </a:outerShdw>
                </a:effectLst>
                <a:latin typeface="Ubuntu" pitchFamily="2"/>
                <a:ea typeface="ＭＳ Ｐゴシック" pitchFamily="1"/>
                <a:cs typeface="ＭＳ Ｐゴシック" pitchFamily="1"/>
              </a:rPr>
              <a:t>execution</a:t>
            </a:r>
            <a:r>
              <a:rPr lang="cs-CZ" sz="4000" b="1" i="1" u="none" strike="noStrike" cap="none" baseline="0" dirty="0">
                <a:ln>
                  <a:noFill/>
                </a:ln>
                <a:solidFill>
                  <a:srgbClr val="000000"/>
                </a:solidFill>
                <a:effectLst>
                  <a:outerShdw dist="17961" dir="2700000">
                    <a:scrgbClr r="0" g="0" b="0"/>
                  </a:outerShdw>
                </a:effectLst>
                <a:latin typeface="Ubuntu" pitchFamily="2"/>
                <a:ea typeface="ＭＳ Ｐゴシック" pitchFamily="1"/>
                <a:cs typeface="ＭＳ Ｐゴシック" pitchFamily="1"/>
              </a:rPr>
              <a:t> (2019)</a:t>
            </a:r>
          </a:p>
        </p:txBody>
      </p:sp>
      <p:pic>
        <p:nvPicPr>
          <p:cNvPr id="3" name="Picture 2">
            <a:extLst>
              <a:ext uri="{FF2B5EF4-FFF2-40B4-BE49-F238E27FC236}">
                <a16:creationId xmlns:a16="http://schemas.microsoft.com/office/drawing/2014/main" id="{466BA98E-8452-97BB-1D69-4E47213A6BDC}"/>
              </a:ext>
            </a:extLst>
          </p:cNvPr>
          <p:cNvPicPr>
            <a:picLocks noChangeAspect="1"/>
          </p:cNvPicPr>
          <p:nvPr/>
        </p:nvPicPr>
        <p:blipFill>
          <a:blip r:embed="rId5">
            <a:lum/>
            <a:alphaModFix/>
          </a:blip>
          <a:srcRect/>
          <a:stretch>
            <a:fillRect/>
          </a:stretch>
        </p:blipFill>
        <p:spPr>
          <a:xfrm>
            <a:off x="-9144000" y="1371599"/>
            <a:ext cx="3671999" cy="2448000"/>
          </a:xfrm>
          <a:prstGeom prst="rect">
            <a:avLst/>
          </a:prstGeom>
          <a:noFill/>
          <a:ln>
            <a:noFill/>
          </a:ln>
        </p:spPr>
      </p:pic>
      <p:pic>
        <p:nvPicPr>
          <p:cNvPr id="4" name="Picture 3">
            <a:extLst>
              <a:ext uri="{FF2B5EF4-FFF2-40B4-BE49-F238E27FC236}">
                <a16:creationId xmlns:a16="http://schemas.microsoft.com/office/drawing/2014/main" id="{261AA217-9489-2839-70BF-A2C058192AD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07080" y="1303920"/>
            <a:ext cx="4447800" cy="2628000"/>
          </a:xfrm>
          <a:prstGeom prst="rect">
            <a:avLst/>
          </a:prstGeom>
          <a:solidFill>
            <a:srgbClr val="729FCF"/>
          </a:solidFill>
          <a:ln w="0">
            <a:solidFill>
              <a:srgbClr val="3465A4"/>
            </a:solidFill>
            <a:prstDash val="solid"/>
          </a:ln>
        </p:spPr>
      </p:pic>
      <p:pic>
        <p:nvPicPr>
          <p:cNvPr id="5" name="Picture 4">
            <a:extLst>
              <a:ext uri="{FF2B5EF4-FFF2-40B4-BE49-F238E27FC236}">
                <a16:creationId xmlns:a16="http://schemas.microsoft.com/office/drawing/2014/main" id="{D55E08EC-B75C-2CC2-D768-0BF391309D31}"/>
              </a:ext>
            </a:extLst>
          </p:cNvPr>
          <p:cNvPicPr>
            <a:picLocks noChangeAspect="1"/>
          </p:cNvPicPr>
          <p:nvPr/>
        </p:nvPicPr>
        <p:blipFill>
          <a:blip r:embed="rId7">
            <a:lum/>
            <a:alphaModFix/>
          </a:blip>
          <a:srcRect/>
          <a:stretch>
            <a:fillRect/>
          </a:stretch>
        </p:blipFill>
        <p:spPr>
          <a:xfrm>
            <a:off x="4984594" y="1303920"/>
            <a:ext cx="3836717" cy="2286773"/>
          </a:xfrm>
          <a:prstGeom prst="rect">
            <a:avLst/>
          </a:prstGeom>
          <a:noFill/>
          <a:ln>
            <a:noFill/>
          </a:ln>
        </p:spPr>
      </p:pic>
      <p:pic>
        <p:nvPicPr>
          <p:cNvPr id="6" name="Picture 5">
            <a:extLst>
              <a:ext uri="{FF2B5EF4-FFF2-40B4-BE49-F238E27FC236}">
                <a16:creationId xmlns:a16="http://schemas.microsoft.com/office/drawing/2014/main" id="{997C989A-470B-85EC-72E1-C7201E0493AF}"/>
              </a:ext>
            </a:extLst>
          </p:cNvPr>
          <p:cNvPicPr>
            <a:picLocks noChangeAspect="1"/>
          </p:cNvPicPr>
          <p:nvPr/>
        </p:nvPicPr>
        <p:blipFill>
          <a:blip r:embed="rId8"/>
          <a:stretch>
            <a:fillRect/>
          </a:stretch>
        </p:blipFill>
        <p:spPr>
          <a:xfrm>
            <a:off x="4984594" y="3807434"/>
            <a:ext cx="3852325" cy="2721473"/>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page24">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54F4527F-5DDF-2C11-96E7-D3FE4FF0D3DE}"/>
              </a:ext>
            </a:extLst>
          </p:cNvPr>
          <p:cNvSpPr/>
          <p:nvPr/>
        </p:nvSpPr>
        <p:spPr>
          <a:xfrm>
            <a:off x="647640" y="143640"/>
            <a:ext cx="8352000" cy="900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ctr" rtl="0" hangingPunct="1">
              <a:lnSpc>
                <a:spcPct val="100000"/>
              </a:lnSpc>
              <a:spcBef>
                <a:spcPts val="598"/>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sz="4400"/>
            </a:pPr>
            <a:r>
              <a:rPr lang="cs-CZ" sz="4400" b="1" i="1" u="none" strike="noStrike" baseline="0">
                <a:ln>
                  <a:noFill/>
                </a:ln>
                <a:solidFill>
                  <a:srgbClr val="000000"/>
                </a:solidFill>
                <a:effectLst>
                  <a:outerShdw dist="17961" dir="2700000">
                    <a:scrgbClr r="0" g="0" b="0"/>
                  </a:outerShdw>
                </a:effectLst>
                <a:latin typeface="Ubuntu" pitchFamily="2"/>
                <a:ea typeface="Arial" pitchFamily="34"/>
                <a:cs typeface="Arial" pitchFamily="34"/>
              </a:rPr>
              <a:t>Intuitive physics (2020)</a:t>
            </a:r>
          </a:p>
        </p:txBody>
      </p:sp>
      <p:pic>
        <p:nvPicPr>
          <p:cNvPr id="3" name="Picture 2">
            <a:extLst>
              <a:ext uri="{FF2B5EF4-FFF2-40B4-BE49-F238E27FC236}">
                <a16:creationId xmlns:a16="http://schemas.microsoft.com/office/drawing/2014/main" id="{011C2336-5665-A931-0E45-A1E5B343531D}"/>
              </a:ext>
            </a:extLst>
          </p:cNvPr>
          <p:cNvPicPr>
            <a:picLocks noChangeAspect="1"/>
          </p:cNvPicPr>
          <p:nvPr/>
        </p:nvPicPr>
        <p:blipFill>
          <a:blip r:embed="rId3">
            <a:lum/>
            <a:alphaModFix/>
          </a:blip>
          <a:srcRect/>
          <a:stretch>
            <a:fillRect/>
          </a:stretch>
        </p:blipFill>
        <p:spPr>
          <a:xfrm>
            <a:off x="4870079" y="1927080"/>
            <a:ext cx="3816720" cy="3102119"/>
          </a:xfrm>
          <a:prstGeom prst="rect">
            <a:avLst/>
          </a:prstGeom>
          <a:noFill/>
          <a:ln>
            <a:noFill/>
          </a:ln>
        </p:spPr>
      </p:pic>
      <p:pic>
        <p:nvPicPr>
          <p:cNvPr id="4" name="Picture 3">
            <a:extLst>
              <a:ext uri="{FF2B5EF4-FFF2-40B4-BE49-F238E27FC236}">
                <a16:creationId xmlns:a16="http://schemas.microsoft.com/office/drawing/2014/main" id="{684C1EF4-92F5-07A7-35E1-02D1C5625B32}"/>
              </a:ext>
            </a:extLst>
          </p:cNvPr>
          <p:cNvPicPr>
            <a:picLocks noChangeAspect="1"/>
          </p:cNvPicPr>
          <p:nvPr/>
        </p:nvPicPr>
        <p:blipFill>
          <a:blip r:embed="rId4">
            <a:lum/>
            <a:alphaModFix/>
          </a:blip>
          <a:srcRect/>
          <a:stretch>
            <a:fillRect/>
          </a:stretch>
        </p:blipFill>
        <p:spPr>
          <a:xfrm>
            <a:off x="228600" y="1984680"/>
            <a:ext cx="4114800" cy="304452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Chinese room experim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788FA-37E3-D313-8A4A-EF097D8F8244}"/>
              </a:ext>
            </a:extLst>
          </p:cNvPr>
          <p:cNvSpPr txBox="1">
            <a:spLocks noGrp="1"/>
          </p:cNvSpPr>
          <p:nvPr>
            <p:ph type="title" idx="4294967295"/>
          </p:nvPr>
        </p:nvSpPr>
        <p:spPr>
          <a:xfrm>
            <a:off x="456839" y="-167040"/>
            <a:ext cx="8226360" cy="1374839"/>
          </a:xfrm>
        </p:spPr>
        <p:txBody>
          <a:bodyPr wrap="square">
            <a:noAutofit/>
          </a:bodyPr>
          <a:lstStyle/>
          <a:p>
            <a:pPr lvl="0">
              <a:tabLst>
                <a:tab pos="0" algn="l"/>
                <a:tab pos="447479" algn="l"/>
                <a:tab pos="896759" algn="l"/>
                <a:tab pos="1346040" algn="l"/>
                <a:tab pos="1795320" algn="l"/>
                <a:tab pos="2244600" algn="l"/>
                <a:tab pos="2693880" algn="l"/>
                <a:tab pos="3143159" algn="l"/>
                <a:tab pos="3592440" algn="l"/>
                <a:tab pos="4041719" algn="l"/>
                <a:tab pos="4491000" algn="l"/>
                <a:tab pos="4940280" algn="l"/>
                <a:tab pos="5389560" algn="l"/>
                <a:tab pos="5838480" algn="l"/>
                <a:tab pos="6287759" algn="l"/>
                <a:tab pos="6737040" algn="l"/>
                <a:tab pos="7186319" algn="l"/>
                <a:tab pos="7635600" algn="l"/>
                <a:tab pos="8084879" algn="l"/>
                <a:tab pos="8534160" algn="l"/>
                <a:tab pos="8983440" algn="l"/>
                <a:tab pos="9144000" algn="l"/>
                <a:tab pos="9601200" algn="l"/>
                <a:tab pos="10058400" algn="l"/>
                <a:tab pos="10515600" algn="l"/>
              </a:tabLst>
            </a:pPr>
            <a:r>
              <a:rPr lang="en-US">
                <a:effectLst>
                  <a:outerShdw dist="17961" dir="2700000">
                    <a:scrgbClr r="0" g="0" b="0"/>
                  </a:outerShdw>
                </a:effectLst>
              </a:rPr>
              <a:t>Chinese room experiment</a:t>
            </a:r>
          </a:p>
        </p:txBody>
      </p:sp>
      <p:pic>
        <p:nvPicPr>
          <p:cNvPr id="3" name="Picture 2_0">
            <a:extLst>
              <a:ext uri="{FF2B5EF4-FFF2-40B4-BE49-F238E27FC236}">
                <a16:creationId xmlns:a16="http://schemas.microsoft.com/office/drawing/2014/main" id="{D330A97F-360D-FA34-3B2F-4EF952BD0175}"/>
              </a:ext>
            </a:extLst>
          </p:cNvPr>
          <p:cNvPicPr>
            <a:picLocks noChangeAspect="1"/>
          </p:cNvPicPr>
          <p:nvPr/>
        </p:nvPicPr>
        <p:blipFill>
          <a:blip r:embed="rId3">
            <a:lum/>
            <a:alphaModFix/>
          </a:blip>
          <a:srcRect/>
          <a:stretch>
            <a:fillRect/>
          </a:stretch>
        </p:blipFill>
        <p:spPr>
          <a:xfrm>
            <a:off x="2676600" y="1224000"/>
            <a:ext cx="6095880" cy="3781440"/>
          </a:xfrm>
          <a:prstGeom prst="rect">
            <a:avLst/>
          </a:prstGeom>
          <a:noFill/>
          <a:ln>
            <a:noFill/>
          </a:ln>
        </p:spPr>
      </p:pic>
      <p:pic>
        <p:nvPicPr>
          <p:cNvPr id="4" name="Picture 3_0">
            <a:extLst>
              <a:ext uri="{FF2B5EF4-FFF2-40B4-BE49-F238E27FC236}">
                <a16:creationId xmlns:a16="http://schemas.microsoft.com/office/drawing/2014/main" id="{AEBD4798-557A-4B11-1FD3-8AA230883624}"/>
              </a:ext>
            </a:extLst>
          </p:cNvPr>
          <p:cNvPicPr>
            <a:picLocks noChangeAspect="1"/>
          </p:cNvPicPr>
          <p:nvPr/>
        </p:nvPicPr>
        <p:blipFill>
          <a:blip r:embed="rId4">
            <a:lum/>
            <a:alphaModFix/>
          </a:blip>
          <a:srcRect/>
          <a:stretch>
            <a:fillRect/>
          </a:stretch>
        </p:blipFill>
        <p:spPr>
          <a:xfrm>
            <a:off x="264960" y="1962000"/>
            <a:ext cx="2743199" cy="1600200"/>
          </a:xfrm>
          <a:prstGeom prst="rect">
            <a:avLst/>
          </a:prstGeom>
          <a:noFill/>
          <a:ln>
            <a:noFill/>
          </a:ln>
        </p:spPr>
      </p:pic>
      <p:sp>
        <p:nvSpPr>
          <p:cNvPr id="5" name="Text Box 4_0">
            <a:extLst>
              <a:ext uri="{FF2B5EF4-FFF2-40B4-BE49-F238E27FC236}">
                <a16:creationId xmlns:a16="http://schemas.microsoft.com/office/drawing/2014/main" id="{1AC704A4-E842-7B37-D2DF-B613A6767826}"/>
              </a:ext>
            </a:extLst>
          </p:cNvPr>
          <p:cNvSpPr/>
          <p:nvPr/>
        </p:nvSpPr>
        <p:spPr>
          <a:xfrm>
            <a:off x="157320" y="5148360"/>
            <a:ext cx="8529480" cy="13986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1">
            <a:noAutofit/>
          </a:bodyPr>
          <a:lstStyle/>
          <a:p>
            <a:pPr marL="0" marR="0" lvl="0" indent="0" algn="l" rtl="0" hangingPunct="1">
              <a:lnSpc>
                <a:spcPct val="100000"/>
              </a:lnSpc>
              <a:spcBef>
                <a:spcPts val="0"/>
              </a:spcBef>
              <a:spcAft>
                <a:spcPts val="0"/>
              </a:spcAft>
              <a:buNone/>
              <a:tabLst>
                <a:tab pos="0" algn="l"/>
                <a:tab pos="447479" algn="l"/>
                <a:tab pos="896759" algn="l"/>
                <a:tab pos="1346040" algn="l"/>
                <a:tab pos="1795320" algn="l"/>
                <a:tab pos="2244600" algn="l"/>
                <a:tab pos="2693880" algn="l"/>
                <a:tab pos="3143159" algn="l"/>
                <a:tab pos="3592440" algn="l"/>
                <a:tab pos="4041719" algn="l"/>
                <a:tab pos="4491000" algn="l"/>
                <a:tab pos="4940280" algn="l"/>
                <a:tab pos="5389560" algn="l"/>
                <a:tab pos="5838480" algn="l"/>
                <a:tab pos="6287759" algn="l"/>
                <a:tab pos="6737040" algn="l"/>
                <a:tab pos="7186319" algn="l"/>
                <a:tab pos="7635600" algn="l"/>
                <a:tab pos="8084879" algn="l"/>
                <a:tab pos="8534160" algn="l"/>
                <a:tab pos="8983440" algn="l"/>
                <a:tab pos="9144000" algn="l"/>
                <a:tab pos="9601200" algn="l"/>
                <a:tab pos="10058400" algn="l"/>
                <a:tab pos="10515600" algn="l"/>
              </a:tabLst>
            </a:pPr>
            <a:r>
              <a:rPr lang="cs-CZ" sz="1600" b="1" i="0" u="none" strike="noStrike" cap="none" baseline="0">
                <a:ln>
                  <a:noFill/>
                </a:ln>
                <a:solidFill>
                  <a:srgbClr val="000000"/>
                </a:solidFill>
                <a:latin typeface="Constantia" pitchFamily="2"/>
                <a:ea typeface="Constantia" pitchFamily="2"/>
                <a:cs typeface="Constantia" pitchFamily="2"/>
              </a:rPr>
              <a:t>The Chinese Room argument, devised by John Searle (1980), is an argument against the possibility of true artificial intelligence. Searle argues that computers merely use syntactic rules to manipulate symbol strings, but have no understanding of meaning or semantics.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page25">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D0F5409D-6DBD-4F65-B734-6ED9562A3F49}"/>
              </a:ext>
            </a:extLst>
          </p:cNvPr>
          <p:cNvSpPr/>
          <p:nvPr/>
        </p:nvSpPr>
        <p:spPr>
          <a:xfrm>
            <a:off x="647640" y="143640"/>
            <a:ext cx="8352000" cy="900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ctr" rtl="0" hangingPunct="1">
              <a:lnSpc>
                <a:spcPct val="100000"/>
              </a:lnSpc>
              <a:spcBef>
                <a:spcPts val="598"/>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sz="4000"/>
            </a:pPr>
            <a:r>
              <a:rPr lang="cs-CZ" sz="4000" b="1" i="1" u="none" strike="noStrike" baseline="0">
                <a:ln>
                  <a:noFill/>
                </a:ln>
                <a:solidFill>
                  <a:srgbClr val="000000"/>
                </a:solidFill>
                <a:effectLst>
                  <a:outerShdw dist="17961" dir="2700000">
                    <a:scrgbClr r="0" g="0" b="0"/>
                  </a:outerShdw>
                </a:effectLst>
                <a:latin typeface="Ubuntu" pitchFamily="2"/>
                <a:ea typeface="Arial" pitchFamily="34"/>
                <a:cs typeface="Arial" pitchFamily="34"/>
              </a:rPr>
              <a:t>Multimodal autoencoders (2021)</a:t>
            </a:r>
          </a:p>
        </p:txBody>
      </p:sp>
      <p:pic>
        <p:nvPicPr>
          <p:cNvPr id="3" name="Picture 2">
            <a:extLst>
              <a:ext uri="{FF2B5EF4-FFF2-40B4-BE49-F238E27FC236}">
                <a16:creationId xmlns:a16="http://schemas.microsoft.com/office/drawing/2014/main" id="{47CD03F6-687E-7348-7223-553F62603B4D}"/>
              </a:ext>
            </a:extLst>
          </p:cNvPr>
          <p:cNvPicPr>
            <a:picLocks noChangeAspect="1"/>
          </p:cNvPicPr>
          <p:nvPr/>
        </p:nvPicPr>
        <p:blipFill>
          <a:blip r:embed="rId3">
            <a:lum/>
            <a:alphaModFix/>
          </a:blip>
          <a:srcRect/>
          <a:stretch>
            <a:fillRect/>
          </a:stretch>
        </p:blipFill>
        <p:spPr>
          <a:xfrm>
            <a:off x="548640" y="1443600"/>
            <a:ext cx="7772400" cy="475164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page26">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4EB04973-4D4A-B12A-D588-AA31C883623C}"/>
              </a:ext>
            </a:extLst>
          </p:cNvPr>
          <p:cNvSpPr/>
          <p:nvPr/>
        </p:nvSpPr>
        <p:spPr>
          <a:xfrm>
            <a:off x="647640" y="143640"/>
            <a:ext cx="8352000" cy="900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ctr" rtl="0" hangingPunct="1">
              <a:lnSpc>
                <a:spcPct val="100000"/>
              </a:lnSpc>
              <a:spcBef>
                <a:spcPts val="598"/>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sz="4000"/>
            </a:pPr>
            <a:r>
              <a:rPr lang="cs-CZ" sz="4000" b="1" i="1" u="none" strike="noStrike" baseline="0">
                <a:ln>
                  <a:noFill/>
                </a:ln>
                <a:solidFill>
                  <a:srgbClr val="000000"/>
                </a:solidFill>
                <a:effectLst>
                  <a:outerShdw dist="17961" dir="2700000">
                    <a:scrgbClr r="0" g="0" b="0"/>
                  </a:outerShdw>
                </a:effectLst>
                <a:latin typeface="Ubuntu" pitchFamily="2"/>
                <a:ea typeface="Arial" pitchFamily="34"/>
                <a:cs typeface="Arial" pitchFamily="34"/>
              </a:rPr>
              <a:t>Action grounding (2022)</a:t>
            </a:r>
          </a:p>
        </p:txBody>
      </p:sp>
      <p:pic>
        <p:nvPicPr>
          <p:cNvPr id="4" name="myGym.mp4">
            <a:hlinkClick r:id="" action="ppaction://media"/>
            <a:extLst>
              <a:ext uri="{FF2B5EF4-FFF2-40B4-BE49-F238E27FC236}">
                <a16:creationId xmlns:a16="http://schemas.microsoft.com/office/drawing/2014/main" id="{E00FB1AA-9779-A89B-F45E-DD7EBFB7E4A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181" y="1409934"/>
            <a:ext cx="8535638" cy="48012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7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4EB04973-4D4A-B12A-D588-AA31C883623C}"/>
              </a:ext>
            </a:extLst>
          </p:cNvPr>
          <p:cNvSpPr/>
          <p:nvPr/>
        </p:nvSpPr>
        <p:spPr>
          <a:xfrm>
            <a:off x="647640" y="143640"/>
            <a:ext cx="8352000" cy="900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ctr" rtl="0" hangingPunct="1">
              <a:lnSpc>
                <a:spcPct val="100000"/>
              </a:lnSpc>
              <a:spcBef>
                <a:spcPts val="598"/>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sz="4000"/>
            </a:pPr>
            <a:r>
              <a:rPr lang="cs-CZ" sz="4000" b="1" i="1" dirty="0" err="1">
                <a:solidFill>
                  <a:srgbClr val="000000"/>
                </a:solidFill>
                <a:effectLst>
                  <a:outerShdw dist="17961" dir="2700000">
                    <a:scrgbClr r="0" g="0" b="0"/>
                  </a:outerShdw>
                </a:effectLst>
                <a:latin typeface="Ubuntu" pitchFamily="2"/>
                <a:ea typeface="Arial" pitchFamily="34"/>
                <a:cs typeface="Arial" pitchFamily="34"/>
              </a:rPr>
              <a:t>iChores</a:t>
            </a:r>
            <a:r>
              <a:rPr lang="cs-CZ" sz="4000" b="1" i="1" dirty="0">
                <a:solidFill>
                  <a:srgbClr val="000000"/>
                </a:solidFill>
                <a:effectLst>
                  <a:outerShdw dist="17961" dir="2700000">
                    <a:scrgbClr r="0" g="0" b="0"/>
                  </a:outerShdw>
                </a:effectLst>
                <a:latin typeface="Ubuntu" pitchFamily="2"/>
                <a:ea typeface="Arial" pitchFamily="34"/>
                <a:cs typeface="Arial" pitchFamily="34"/>
              </a:rPr>
              <a:t> </a:t>
            </a:r>
            <a:r>
              <a:rPr lang="cs-CZ" sz="4000" b="1" i="1" dirty="0" err="1">
                <a:solidFill>
                  <a:srgbClr val="000000"/>
                </a:solidFill>
                <a:effectLst>
                  <a:outerShdw dist="17961" dir="2700000">
                    <a:scrgbClr r="0" g="0" b="0"/>
                  </a:outerShdw>
                </a:effectLst>
                <a:latin typeface="Ubuntu" pitchFamily="2"/>
                <a:ea typeface="Arial" pitchFamily="34"/>
                <a:cs typeface="Arial" pitchFamily="34"/>
              </a:rPr>
              <a:t>project</a:t>
            </a:r>
            <a:r>
              <a:rPr lang="cs-CZ" sz="4000" b="1" i="1" dirty="0">
                <a:solidFill>
                  <a:srgbClr val="000000"/>
                </a:solidFill>
                <a:effectLst>
                  <a:outerShdw dist="17961" dir="2700000">
                    <a:scrgbClr r="0" g="0" b="0"/>
                  </a:outerShdw>
                </a:effectLst>
                <a:latin typeface="Ubuntu" pitchFamily="2"/>
                <a:ea typeface="Arial" pitchFamily="34"/>
                <a:cs typeface="Arial" pitchFamily="34"/>
              </a:rPr>
              <a:t> </a:t>
            </a:r>
            <a:r>
              <a:rPr lang="cs-CZ" sz="4000" b="1" i="1" u="none" strike="noStrike" baseline="0" dirty="0">
                <a:ln>
                  <a:noFill/>
                </a:ln>
                <a:solidFill>
                  <a:srgbClr val="000000"/>
                </a:solidFill>
                <a:effectLst>
                  <a:outerShdw dist="17961" dir="2700000">
                    <a:scrgbClr r="0" g="0" b="0"/>
                  </a:outerShdw>
                </a:effectLst>
                <a:latin typeface="Ubuntu" pitchFamily="2"/>
                <a:ea typeface="Arial" pitchFamily="34"/>
                <a:cs typeface="Arial" pitchFamily="34"/>
              </a:rPr>
              <a:t>(2023-25)</a:t>
            </a:r>
          </a:p>
        </p:txBody>
      </p:sp>
      <p:pic>
        <p:nvPicPr>
          <p:cNvPr id="1026" name="Picture 2">
            <a:extLst>
              <a:ext uri="{FF2B5EF4-FFF2-40B4-BE49-F238E27FC236}">
                <a16:creationId xmlns:a16="http://schemas.microsoft.com/office/drawing/2014/main" id="{7C1983A9-22BC-059B-F712-682199629D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3802" y="1639808"/>
            <a:ext cx="5416395" cy="4593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30093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page27">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8F0ADFEF-9453-4341-51D0-708DF1BC2041}"/>
              </a:ext>
            </a:extLst>
          </p:cNvPr>
          <p:cNvSpPr/>
          <p:nvPr/>
        </p:nvSpPr>
        <p:spPr>
          <a:xfrm>
            <a:off x="0" y="1440000"/>
            <a:ext cx="8915399" cy="50320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741239" marR="0" lvl="1" indent="-284040" algn="l" rtl="0" hangingPunct="1">
              <a:lnSpc>
                <a:spcPct val="100000"/>
              </a:lnSpc>
              <a:spcBef>
                <a:spcPts val="0"/>
              </a:spcBef>
              <a:spcAft>
                <a:spcPts val="0"/>
              </a:spcAft>
              <a:buNone/>
              <a:tabLst>
                <a:tab pos="741239" algn="l"/>
                <a:tab pos="1482478" algn="l"/>
                <a:tab pos="1929958" algn="l"/>
                <a:tab pos="2379239" algn="l"/>
                <a:tab pos="2828519" algn="l"/>
                <a:tab pos="3277799" algn="l"/>
                <a:tab pos="3727078" algn="l"/>
                <a:tab pos="4176359" algn="l"/>
                <a:tab pos="4625638" algn="l"/>
                <a:tab pos="5074918" algn="l"/>
                <a:tab pos="5524199" algn="l"/>
                <a:tab pos="5973479" algn="l"/>
                <a:tab pos="6422759" algn="l"/>
                <a:tab pos="6872039" algn="l"/>
                <a:tab pos="7321318" algn="l"/>
                <a:tab pos="7770599" algn="l"/>
                <a:tab pos="8219879" algn="l"/>
                <a:tab pos="8669158" algn="l"/>
                <a:tab pos="9118439" algn="l"/>
                <a:tab pos="9567719" algn="l"/>
                <a:tab pos="10016999" algn="l"/>
                <a:tab pos="10465919" algn="l"/>
                <a:tab pos="10799639" algn="l"/>
                <a:tab pos="11256839" algn="l"/>
              </a:tabLst>
              <a:defRPr lang="en-US"/>
            </a:pPr>
            <a:endParaRPr lang="en-US" sz="2000" b="1" i="0" u="none" strike="noStrike" cap="none" baseline="0">
              <a:ln>
                <a:noFill/>
              </a:ln>
              <a:solidFill>
                <a:srgbClr val="000000"/>
              </a:solidFill>
              <a:effectLst>
                <a:outerShdw dist="17961" dir="2700000">
                  <a:scrgbClr r="0" g="0" b="0"/>
                </a:outerShdw>
              </a:effectLst>
              <a:latin typeface="Ubuntu" pitchFamily="2"/>
              <a:ea typeface="Arial" pitchFamily="1"/>
              <a:cs typeface="Arial" pitchFamily="1"/>
            </a:endParaRPr>
          </a:p>
          <a:p>
            <a:pPr marL="0" marR="0" lvl="0" indent="0" algn="l" rtl="0" hangingPunct="1">
              <a:lnSpc>
                <a:spcPct val="100000"/>
              </a:lnSpc>
              <a:spcBef>
                <a:spcPts val="0"/>
              </a:spcBef>
              <a:spcAft>
                <a:spcPts val="0"/>
              </a:spcAft>
              <a:buNone/>
              <a:tabLst>
                <a:tab pos="0" algn="l"/>
                <a:tab pos="741239" algn="l"/>
                <a:tab pos="1188719" algn="l"/>
                <a:tab pos="1638000" algn="l"/>
                <a:tab pos="2087280" algn="l"/>
                <a:tab pos="2536560" algn="l"/>
                <a:tab pos="2985839" algn="l"/>
                <a:tab pos="3435120" algn="l"/>
                <a:tab pos="3884399" algn="l"/>
                <a:tab pos="4333679" algn="l"/>
                <a:tab pos="4782960" algn="l"/>
                <a:tab pos="5232240" algn="l"/>
                <a:tab pos="5681520" algn="l"/>
                <a:tab pos="6130800" algn="l"/>
                <a:tab pos="6580079" algn="l"/>
                <a:tab pos="7029360" algn="l"/>
                <a:tab pos="7478640" algn="l"/>
                <a:tab pos="7927919" algn="l"/>
                <a:tab pos="8377200" algn="l"/>
                <a:tab pos="8826480" algn="l"/>
                <a:tab pos="9275760" algn="l"/>
                <a:tab pos="9724680" algn="l"/>
                <a:tab pos="10058400" algn="l"/>
                <a:tab pos="10515600" algn="l"/>
              </a:tabLst>
              <a:defRPr lang="en-US"/>
            </a:pPr>
            <a:endParaRPr lang="en-US" sz="1400" b="1" i="0" u="none" strike="noStrike" cap="none" baseline="0">
              <a:ln>
                <a:noFill/>
              </a:ln>
              <a:solidFill>
                <a:srgbClr val="000000"/>
              </a:solidFill>
              <a:effectLst>
                <a:outerShdw dist="17961" dir="2700000">
                  <a:scrgbClr r="0" g="0" b="0"/>
                </a:outerShdw>
              </a:effectLst>
              <a:latin typeface="Ubuntu" pitchFamily="2"/>
              <a:ea typeface="Arial" pitchFamily="1"/>
              <a:cs typeface="Arial" pitchFamily="1"/>
            </a:endParaRPr>
          </a:p>
          <a:p>
            <a:pPr marL="0" marR="0" lvl="0" indent="0" algn="l" rtl="0" hangingPunct="1">
              <a:lnSpc>
                <a:spcPct val="100000"/>
              </a:lnSpc>
              <a:spcBef>
                <a:spcPts val="0"/>
              </a:spcBef>
              <a:spcAft>
                <a:spcPts val="0"/>
              </a:spcAft>
              <a:buNone/>
              <a:tabLst>
                <a:tab pos="0" algn="l"/>
                <a:tab pos="741239" algn="l"/>
                <a:tab pos="1188719" algn="l"/>
                <a:tab pos="1638000" algn="l"/>
                <a:tab pos="2087280" algn="l"/>
                <a:tab pos="2536560" algn="l"/>
                <a:tab pos="2985839" algn="l"/>
                <a:tab pos="3435120" algn="l"/>
                <a:tab pos="3884399" algn="l"/>
                <a:tab pos="4333679" algn="l"/>
                <a:tab pos="4782960" algn="l"/>
                <a:tab pos="5232240" algn="l"/>
                <a:tab pos="5681520" algn="l"/>
                <a:tab pos="6130800" algn="l"/>
                <a:tab pos="6580079" algn="l"/>
                <a:tab pos="7029360" algn="l"/>
                <a:tab pos="7478640" algn="l"/>
                <a:tab pos="7927919" algn="l"/>
                <a:tab pos="8377200" algn="l"/>
                <a:tab pos="8826480" algn="l"/>
                <a:tab pos="9275760" algn="l"/>
                <a:tab pos="9724680" algn="l"/>
                <a:tab pos="10058400" algn="l"/>
                <a:tab pos="10515600" algn="l"/>
              </a:tabLst>
              <a:defRPr lang="en-US"/>
            </a:pPr>
            <a:endParaRPr lang="en-US" sz="1400" b="1" i="0" u="none" strike="noStrike" cap="none" baseline="0">
              <a:ln>
                <a:noFill/>
              </a:ln>
              <a:solidFill>
                <a:srgbClr val="000000"/>
              </a:solidFill>
              <a:effectLst>
                <a:outerShdw dist="17961" dir="2700000">
                  <a:scrgbClr r="0" g="0" b="0"/>
                </a:outerShdw>
              </a:effectLst>
              <a:latin typeface="Ubuntu" pitchFamily="2"/>
              <a:ea typeface="Arial" pitchFamily="1"/>
              <a:cs typeface="Arial" pitchFamily="1"/>
            </a:endParaRPr>
          </a:p>
          <a:p>
            <a:pPr marL="0" marR="0" lvl="0" indent="0" algn="l" rtl="0" hangingPunct="1">
              <a:lnSpc>
                <a:spcPct val="100000"/>
              </a:lnSpc>
              <a:spcBef>
                <a:spcPts val="0"/>
              </a:spcBef>
              <a:spcAft>
                <a:spcPts val="0"/>
              </a:spcAft>
              <a:buNone/>
              <a:tabLst>
                <a:tab pos="0" algn="l"/>
                <a:tab pos="741239" algn="l"/>
                <a:tab pos="1188719" algn="l"/>
                <a:tab pos="1638000" algn="l"/>
                <a:tab pos="2087280" algn="l"/>
                <a:tab pos="2536560" algn="l"/>
                <a:tab pos="2985839" algn="l"/>
                <a:tab pos="3435120" algn="l"/>
                <a:tab pos="3884399" algn="l"/>
                <a:tab pos="4333679" algn="l"/>
                <a:tab pos="4782960" algn="l"/>
                <a:tab pos="5232240" algn="l"/>
                <a:tab pos="5681520" algn="l"/>
                <a:tab pos="6130800" algn="l"/>
                <a:tab pos="6580079" algn="l"/>
                <a:tab pos="7029360" algn="l"/>
                <a:tab pos="7478640" algn="l"/>
                <a:tab pos="7927919" algn="l"/>
                <a:tab pos="8377200" algn="l"/>
                <a:tab pos="8826480" algn="l"/>
                <a:tab pos="9275760" algn="l"/>
                <a:tab pos="9724680" algn="l"/>
                <a:tab pos="10058400" algn="l"/>
                <a:tab pos="10515600" algn="l"/>
              </a:tabLst>
              <a:defRPr lang="en-US"/>
            </a:pPr>
            <a:endParaRPr lang="en-US" sz="1400" b="1" i="0" u="none" strike="noStrike" cap="none" baseline="0">
              <a:ln>
                <a:noFill/>
              </a:ln>
              <a:solidFill>
                <a:srgbClr val="000000"/>
              </a:solidFill>
              <a:effectLst>
                <a:outerShdw dist="17961" dir="2700000">
                  <a:scrgbClr r="0" g="0" b="0"/>
                </a:outerShdw>
              </a:effectLst>
              <a:latin typeface="Ubuntu" pitchFamily="2"/>
              <a:ea typeface="Arial" pitchFamily="1"/>
              <a:cs typeface="Arial" pitchFamily="1"/>
            </a:endParaRPr>
          </a:p>
          <a:p>
            <a:pPr marL="0" marR="0" lvl="0" indent="0" algn="l" rtl="0" hangingPunct="1">
              <a:lnSpc>
                <a:spcPct val="100000"/>
              </a:lnSpc>
              <a:spcBef>
                <a:spcPts val="0"/>
              </a:spcBef>
              <a:spcAft>
                <a:spcPts val="0"/>
              </a:spcAft>
              <a:buNone/>
              <a:tabLst>
                <a:tab pos="0" algn="l"/>
                <a:tab pos="741239" algn="l"/>
                <a:tab pos="1188719" algn="l"/>
                <a:tab pos="1638000" algn="l"/>
                <a:tab pos="2087280" algn="l"/>
                <a:tab pos="2536560" algn="l"/>
                <a:tab pos="2985839" algn="l"/>
                <a:tab pos="3435120" algn="l"/>
                <a:tab pos="3884399" algn="l"/>
                <a:tab pos="4333679" algn="l"/>
                <a:tab pos="4782960" algn="l"/>
                <a:tab pos="5232240" algn="l"/>
                <a:tab pos="5681520" algn="l"/>
                <a:tab pos="6130800" algn="l"/>
                <a:tab pos="6580079" algn="l"/>
                <a:tab pos="7029360" algn="l"/>
                <a:tab pos="7478640" algn="l"/>
                <a:tab pos="7927919" algn="l"/>
                <a:tab pos="8377200" algn="l"/>
                <a:tab pos="8826480" algn="l"/>
                <a:tab pos="9275760" algn="l"/>
                <a:tab pos="9724680" algn="l"/>
                <a:tab pos="10058400" algn="l"/>
                <a:tab pos="10515600" algn="l"/>
              </a:tabLst>
              <a:defRPr lang="en-US"/>
            </a:pPr>
            <a:endParaRPr lang="en-US" sz="1400" b="1" i="0" u="none" strike="noStrike" cap="none" baseline="0">
              <a:ln>
                <a:noFill/>
              </a:ln>
              <a:solidFill>
                <a:srgbClr val="000000"/>
              </a:solidFill>
              <a:effectLst>
                <a:outerShdw dist="17961" dir="2700000">
                  <a:scrgbClr r="0" g="0" b="0"/>
                </a:outerShdw>
              </a:effectLst>
              <a:latin typeface="Ubuntu" pitchFamily="2"/>
              <a:ea typeface="Arial" pitchFamily="1"/>
              <a:cs typeface="Arial" pitchFamily="1"/>
            </a:endParaRPr>
          </a:p>
          <a:p>
            <a:pPr marL="0" marR="0" lvl="0" indent="0" algn="l" rtl="0" hangingPunct="1">
              <a:lnSpc>
                <a:spcPct val="100000"/>
              </a:lnSpc>
              <a:spcBef>
                <a:spcPts val="0"/>
              </a:spcBef>
              <a:spcAft>
                <a:spcPts val="0"/>
              </a:spcAft>
              <a:buNone/>
              <a:tabLst>
                <a:tab pos="0" algn="l"/>
                <a:tab pos="741239" algn="l"/>
                <a:tab pos="1188719" algn="l"/>
                <a:tab pos="1638000" algn="l"/>
                <a:tab pos="2087280" algn="l"/>
                <a:tab pos="2536560" algn="l"/>
                <a:tab pos="2985839" algn="l"/>
                <a:tab pos="3435120" algn="l"/>
                <a:tab pos="3884399" algn="l"/>
                <a:tab pos="4333679" algn="l"/>
                <a:tab pos="4782960" algn="l"/>
                <a:tab pos="5232240" algn="l"/>
                <a:tab pos="5681520" algn="l"/>
                <a:tab pos="6130800" algn="l"/>
                <a:tab pos="6580079" algn="l"/>
                <a:tab pos="7029360" algn="l"/>
                <a:tab pos="7478640" algn="l"/>
                <a:tab pos="7927919" algn="l"/>
                <a:tab pos="8377200" algn="l"/>
                <a:tab pos="8826480" algn="l"/>
                <a:tab pos="9275760" algn="l"/>
                <a:tab pos="9724680" algn="l"/>
                <a:tab pos="10058400" algn="l"/>
                <a:tab pos="10515600" algn="l"/>
              </a:tabLst>
              <a:defRPr lang="en-US"/>
            </a:pPr>
            <a:endParaRPr lang="en-US" sz="1400" b="1" i="0" u="none" strike="noStrike" cap="none" baseline="0">
              <a:ln>
                <a:noFill/>
              </a:ln>
              <a:solidFill>
                <a:srgbClr val="000000"/>
              </a:solidFill>
              <a:effectLst>
                <a:outerShdw dist="17961" dir="2700000">
                  <a:scrgbClr r="0" g="0" b="0"/>
                </a:outerShdw>
              </a:effectLst>
              <a:latin typeface="Ubuntu" pitchFamily="2"/>
              <a:ea typeface="Arial" pitchFamily="1"/>
              <a:cs typeface="Arial" pitchFamily="1"/>
            </a:endParaRPr>
          </a:p>
          <a:p>
            <a:pPr marL="0" marR="0" lvl="0" indent="0" algn="l" rtl="0" hangingPunct="1">
              <a:lnSpc>
                <a:spcPct val="100000"/>
              </a:lnSpc>
              <a:spcBef>
                <a:spcPts val="0"/>
              </a:spcBef>
              <a:spcAft>
                <a:spcPts val="0"/>
              </a:spcAft>
              <a:buNone/>
              <a:tabLst>
                <a:tab pos="0" algn="l"/>
                <a:tab pos="741239" algn="l"/>
                <a:tab pos="1188719" algn="l"/>
                <a:tab pos="1638000" algn="l"/>
                <a:tab pos="2087280" algn="l"/>
                <a:tab pos="2536560" algn="l"/>
                <a:tab pos="2985839" algn="l"/>
                <a:tab pos="3435120" algn="l"/>
                <a:tab pos="3884399" algn="l"/>
                <a:tab pos="4333679" algn="l"/>
                <a:tab pos="4782960" algn="l"/>
                <a:tab pos="5232240" algn="l"/>
                <a:tab pos="5681520" algn="l"/>
                <a:tab pos="6130800" algn="l"/>
                <a:tab pos="6580079" algn="l"/>
                <a:tab pos="7029360" algn="l"/>
                <a:tab pos="7478640" algn="l"/>
                <a:tab pos="7927919" algn="l"/>
                <a:tab pos="8377200" algn="l"/>
                <a:tab pos="8826480" algn="l"/>
                <a:tab pos="9275760" algn="l"/>
                <a:tab pos="9724680" algn="l"/>
                <a:tab pos="10058400" algn="l"/>
                <a:tab pos="10515600" algn="l"/>
              </a:tabLst>
              <a:defRPr lang="en-US"/>
            </a:pPr>
            <a:endParaRPr lang="en-US" sz="1400" b="1" i="0" u="none" strike="noStrike" cap="none" baseline="0">
              <a:ln>
                <a:noFill/>
              </a:ln>
              <a:solidFill>
                <a:srgbClr val="000000"/>
              </a:solidFill>
              <a:effectLst>
                <a:outerShdw dist="17961" dir="2700000">
                  <a:scrgbClr r="0" g="0" b="0"/>
                </a:outerShdw>
              </a:effectLst>
              <a:latin typeface="Ubuntu" pitchFamily="2"/>
              <a:ea typeface="Arial" pitchFamily="1"/>
              <a:cs typeface="Arial" pitchFamily="1"/>
            </a:endParaRPr>
          </a:p>
          <a:p>
            <a:pPr marL="0" marR="0" lvl="0" indent="0" algn="l" rtl="0" hangingPunct="1">
              <a:lnSpc>
                <a:spcPct val="100000"/>
              </a:lnSpc>
              <a:spcBef>
                <a:spcPts val="0"/>
              </a:spcBef>
              <a:spcAft>
                <a:spcPts val="0"/>
              </a:spcAft>
              <a:buNone/>
              <a:tabLst>
                <a:tab pos="0" algn="l"/>
                <a:tab pos="741239" algn="l"/>
                <a:tab pos="1188719" algn="l"/>
                <a:tab pos="1638000" algn="l"/>
                <a:tab pos="2087280" algn="l"/>
                <a:tab pos="2536560" algn="l"/>
                <a:tab pos="2985839" algn="l"/>
                <a:tab pos="3435120" algn="l"/>
                <a:tab pos="3884399" algn="l"/>
                <a:tab pos="4333679" algn="l"/>
                <a:tab pos="4782960" algn="l"/>
                <a:tab pos="5232240" algn="l"/>
                <a:tab pos="5681520" algn="l"/>
                <a:tab pos="6130800" algn="l"/>
                <a:tab pos="6580079" algn="l"/>
                <a:tab pos="7029360" algn="l"/>
                <a:tab pos="7478640" algn="l"/>
                <a:tab pos="7927919" algn="l"/>
                <a:tab pos="8377200" algn="l"/>
                <a:tab pos="8826480" algn="l"/>
                <a:tab pos="9275760" algn="l"/>
                <a:tab pos="9724680" algn="l"/>
                <a:tab pos="10058400" algn="l"/>
                <a:tab pos="10515600" algn="l"/>
              </a:tabLst>
              <a:defRPr lang="en-US"/>
            </a:pPr>
            <a:endParaRPr lang="en-US" sz="1400" b="1" i="0" u="none" strike="noStrike" cap="none" baseline="0">
              <a:ln>
                <a:noFill/>
              </a:ln>
              <a:solidFill>
                <a:srgbClr val="000000"/>
              </a:solidFill>
              <a:effectLst>
                <a:outerShdw dist="17961" dir="2700000">
                  <a:scrgbClr r="0" g="0" b="0"/>
                </a:outerShdw>
              </a:effectLst>
              <a:latin typeface="Ubuntu" pitchFamily="2"/>
              <a:ea typeface="Arial" pitchFamily="1"/>
              <a:cs typeface="Arial" pitchFamily="1"/>
            </a:endParaRPr>
          </a:p>
          <a:p>
            <a:pPr marL="0" marR="0" lvl="0" indent="0" algn="l" rtl="0" hangingPunct="1">
              <a:lnSpc>
                <a:spcPct val="100000"/>
              </a:lnSpc>
              <a:spcBef>
                <a:spcPts val="0"/>
              </a:spcBef>
              <a:spcAft>
                <a:spcPts val="0"/>
              </a:spcAft>
              <a:buNone/>
              <a:tabLst>
                <a:tab pos="0" algn="l"/>
                <a:tab pos="741239" algn="l"/>
                <a:tab pos="1188719" algn="l"/>
                <a:tab pos="1638000" algn="l"/>
                <a:tab pos="2087280" algn="l"/>
                <a:tab pos="2536560" algn="l"/>
                <a:tab pos="2985839" algn="l"/>
                <a:tab pos="3435120" algn="l"/>
                <a:tab pos="3884399" algn="l"/>
                <a:tab pos="4333679" algn="l"/>
                <a:tab pos="4782960" algn="l"/>
                <a:tab pos="5232240" algn="l"/>
                <a:tab pos="5681520" algn="l"/>
                <a:tab pos="6130800" algn="l"/>
                <a:tab pos="6580079" algn="l"/>
                <a:tab pos="7029360" algn="l"/>
                <a:tab pos="7478640" algn="l"/>
                <a:tab pos="7927919" algn="l"/>
                <a:tab pos="8377200" algn="l"/>
                <a:tab pos="8826480" algn="l"/>
                <a:tab pos="9275760" algn="l"/>
                <a:tab pos="9724680" algn="l"/>
                <a:tab pos="10058400" algn="l"/>
                <a:tab pos="10515600" algn="l"/>
              </a:tabLst>
              <a:defRPr lang="en-US"/>
            </a:pPr>
            <a:endParaRPr lang="en-US" sz="1400" b="1" i="0" u="none" strike="noStrike" cap="none" baseline="0">
              <a:ln>
                <a:noFill/>
              </a:ln>
              <a:solidFill>
                <a:srgbClr val="000000"/>
              </a:solidFill>
              <a:effectLst>
                <a:outerShdw dist="17961" dir="2700000">
                  <a:scrgbClr r="0" g="0" b="0"/>
                </a:outerShdw>
              </a:effectLst>
              <a:latin typeface="Ubuntu" pitchFamily="2"/>
              <a:ea typeface="Arial" pitchFamily="1"/>
              <a:cs typeface="Arial" pitchFamily="1"/>
            </a:endParaRPr>
          </a:p>
          <a:p>
            <a:pPr marL="0" marR="0" lvl="0" indent="0" algn="l" rtl="0" hangingPunct="1">
              <a:lnSpc>
                <a:spcPct val="100000"/>
              </a:lnSpc>
              <a:spcBef>
                <a:spcPts val="0"/>
              </a:spcBef>
              <a:spcAft>
                <a:spcPts val="0"/>
              </a:spcAft>
              <a:buNone/>
              <a:tabLst>
                <a:tab pos="0" algn="l"/>
                <a:tab pos="741239" algn="l"/>
                <a:tab pos="1188719" algn="l"/>
                <a:tab pos="1638000" algn="l"/>
                <a:tab pos="2087280" algn="l"/>
                <a:tab pos="2536560" algn="l"/>
                <a:tab pos="2985839" algn="l"/>
                <a:tab pos="3435120" algn="l"/>
                <a:tab pos="3884399" algn="l"/>
                <a:tab pos="4333679" algn="l"/>
                <a:tab pos="4782960" algn="l"/>
                <a:tab pos="5232240" algn="l"/>
                <a:tab pos="5681520" algn="l"/>
                <a:tab pos="6130800" algn="l"/>
                <a:tab pos="6580079" algn="l"/>
                <a:tab pos="7029360" algn="l"/>
                <a:tab pos="7478640" algn="l"/>
                <a:tab pos="7927919" algn="l"/>
                <a:tab pos="8377200" algn="l"/>
                <a:tab pos="8826480" algn="l"/>
                <a:tab pos="9275760" algn="l"/>
                <a:tab pos="9724680" algn="l"/>
                <a:tab pos="10058400" algn="l"/>
                <a:tab pos="10515600" algn="l"/>
              </a:tabLst>
              <a:defRPr lang="en-US"/>
            </a:pPr>
            <a:endParaRPr lang="en-US" sz="1200" b="1" i="0" u="none" strike="noStrike" cap="none" baseline="0">
              <a:ln>
                <a:noFill/>
              </a:ln>
              <a:solidFill>
                <a:srgbClr val="000000"/>
              </a:solidFill>
              <a:effectLst>
                <a:outerShdw dist="17961" dir="2700000">
                  <a:scrgbClr r="0" g="0" b="0"/>
                </a:outerShdw>
              </a:effectLst>
              <a:latin typeface="Liberation Serif" pitchFamily="18"/>
              <a:ea typeface="Arial" pitchFamily="1"/>
              <a:cs typeface="Arial" pitchFamily="1"/>
            </a:endParaRPr>
          </a:p>
          <a:p>
            <a:pPr marL="0" marR="0" lvl="0" indent="0" algn="l" rtl="0" hangingPunct="1">
              <a:lnSpc>
                <a:spcPct val="100000"/>
              </a:lnSpc>
              <a:spcBef>
                <a:spcPts val="0"/>
              </a:spcBef>
              <a:spcAft>
                <a:spcPts val="0"/>
              </a:spcAft>
              <a:buNone/>
              <a:tabLst>
                <a:tab pos="0" algn="l"/>
                <a:tab pos="741239" algn="l"/>
                <a:tab pos="1188719" algn="l"/>
                <a:tab pos="1638000" algn="l"/>
                <a:tab pos="2087280" algn="l"/>
                <a:tab pos="2536560" algn="l"/>
                <a:tab pos="2985839" algn="l"/>
                <a:tab pos="3435120" algn="l"/>
                <a:tab pos="3884399" algn="l"/>
                <a:tab pos="4333679" algn="l"/>
                <a:tab pos="4782960" algn="l"/>
                <a:tab pos="5232240" algn="l"/>
                <a:tab pos="5681520" algn="l"/>
                <a:tab pos="6130800" algn="l"/>
                <a:tab pos="6580079" algn="l"/>
                <a:tab pos="7029360" algn="l"/>
                <a:tab pos="7478640" algn="l"/>
                <a:tab pos="7927919" algn="l"/>
                <a:tab pos="8377200" algn="l"/>
                <a:tab pos="8826480" algn="l"/>
                <a:tab pos="9275760" algn="l"/>
                <a:tab pos="9724680" algn="l"/>
                <a:tab pos="10058400" algn="l"/>
                <a:tab pos="10515600" algn="l"/>
              </a:tabLst>
              <a:defRPr lang="en-US"/>
            </a:pPr>
            <a:endParaRPr lang="en-US" sz="1400" b="1" i="0" u="none" strike="noStrike" cap="none" baseline="0">
              <a:ln>
                <a:noFill/>
              </a:ln>
              <a:solidFill>
                <a:srgbClr val="000000"/>
              </a:solidFill>
              <a:effectLst>
                <a:outerShdw dist="17961" dir="2700000">
                  <a:scrgbClr r="0" g="0" b="0"/>
                </a:outerShdw>
              </a:effectLst>
              <a:latin typeface="Ubuntu" pitchFamily="2"/>
              <a:ea typeface="Arial" pitchFamily="1"/>
              <a:cs typeface="Arial" pitchFamily="1"/>
            </a:endParaRPr>
          </a:p>
          <a:p>
            <a:pPr marL="0" marR="0" lvl="0" indent="0" algn="l" rtl="0" hangingPunct="1">
              <a:lnSpc>
                <a:spcPct val="100000"/>
              </a:lnSpc>
              <a:spcBef>
                <a:spcPts val="0"/>
              </a:spcBef>
              <a:spcAft>
                <a:spcPts val="0"/>
              </a:spcAft>
              <a:buNone/>
              <a:tabLst>
                <a:tab pos="0" algn="l"/>
                <a:tab pos="741239" algn="l"/>
                <a:tab pos="1188719" algn="l"/>
                <a:tab pos="1638000" algn="l"/>
                <a:tab pos="2087280" algn="l"/>
                <a:tab pos="2536560" algn="l"/>
                <a:tab pos="2985839" algn="l"/>
                <a:tab pos="3435120" algn="l"/>
                <a:tab pos="3884399" algn="l"/>
                <a:tab pos="4333679" algn="l"/>
                <a:tab pos="4782960" algn="l"/>
                <a:tab pos="5232240" algn="l"/>
                <a:tab pos="5681520" algn="l"/>
                <a:tab pos="6130800" algn="l"/>
                <a:tab pos="6580079" algn="l"/>
                <a:tab pos="7029360" algn="l"/>
                <a:tab pos="7478640" algn="l"/>
                <a:tab pos="7927919" algn="l"/>
                <a:tab pos="8377200" algn="l"/>
                <a:tab pos="8826480" algn="l"/>
                <a:tab pos="9275760" algn="l"/>
                <a:tab pos="9724680" algn="l"/>
                <a:tab pos="10058400" algn="l"/>
                <a:tab pos="10515600" algn="l"/>
              </a:tabLst>
              <a:defRPr lang="en-US"/>
            </a:pPr>
            <a:endParaRPr lang="en-US" sz="1200" b="1" i="0" u="none" strike="noStrike" cap="none" baseline="0">
              <a:ln>
                <a:noFill/>
              </a:ln>
              <a:solidFill>
                <a:srgbClr val="000000"/>
              </a:solidFill>
              <a:effectLst>
                <a:outerShdw dist="17961" dir="2700000">
                  <a:scrgbClr r="0" g="0" b="0"/>
                </a:outerShdw>
              </a:effectLst>
              <a:latin typeface="Liberation Serif" pitchFamily="18"/>
              <a:ea typeface="Arial" pitchFamily="1"/>
              <a:cs typeface="Arial" pitchFamily="1"/>
            </a:endParaRPr>
          </a:p>
          <a:p>
            <a:pPr marL="0" marR="0" lvl="0" indent="0" algn="l" rtl="0" hangingPunct="1">
              <a:lnSpc>
                <a:spcPct val="100000"/>
              </a:lnSpc>
              <a:spcBef>
                <a:spcPts val="0"/>
              </a:spcBef>
              <a:spcAft>
                <a:spcPts val="0"/>
              </a:spcAft>
              <a:buNone/>
              <a:tabLst>
                <a:tab pos="0" algn="l"/>
                <a:tab pos="741239" algn="l"/>
                <a:tab pos="1188719" algn="l"/>
                <a:tab pos="1638000" algn="l"/>
                <a:tab pos="2087280" algn="l"/>
                <a:tab pos="2536560" algn="l"/>
                <a:tab pos="2985839" algn="l"/>
                <a:tab pos="3435120" algn="l"/>
                <a:tab pos="3884399" algn="l"/>
                <a:tab pos="4333679" algn="l"/>
                <a:tab pos="4782960" algn="l"/>
                <a:tab pos="5232240" algn="l"/>
                <a:tab pos="5681520" algn="l"/>
                <a:tab pos="6130800" algn="l"/>
                <a:tab pos="6580079" algn="l"/>
                <a:tab pos="7029360" algn="l"/>
                <a:tab pos="7478640" algn="l"/>
                <a:tab pos="7927919" algn="l"/>
                <a:tab pos="8377200" algn="l"/>
                <a:tab pos="8826480" algn="l"/>
                <a:tab pos="9275760" algn="l"/>
                <a:tab pos="9724680" algn="l"/>
                <a:tab pos="10058400" algn="l"/>
                <a:tab pos="10515600" algn="l"/>
              </a:tabLst>
              <a:defRPr lang="en-US"/>
            </a:pPr>
            <a:endParaRPr lang="en-US" sz="1400" b="1" i="0" u="none" strike="noStrike" cap="none" baseline="0">
              <a:ln>
                <a:noFill/>
              </a:ln>
              <a:solidFill>
                <a:srgbClr val="000000"/>
              </a:solidFill>
              <a:effectLst>
                <a:outerShdw dist="17961" dir="2700000">
                  <a:scrgbClr r="0" g="0" b="0"/>
                </a:outerShdw>
              </a:effectLst>
              <a:latin typeface="Ubuntu" pitchFamily="2"/>
              <a:ea typeface="Arial" pitchFamily="1"/>
              <a:cs typeface="Arial" pitchFamily="1"/>
            </a:endParaRPr>
          </a:p>
          <a:p>
            <a:pPr marL="0" marR="0" lvl="0" indent="0" algn="l" rtl="0" hangingPunct="1">
              <a:lnSpc>
                <a:spcPct val="100000"/>
              </a:lnSpc>
              <a:spcBef>
                <a:spcPts val="598"/>
              </a:spcBef>
              <a:spcAft>
                <a:spcPts val="0"/>
              </a:spcAft>
              <a:buNone/>
              <a:tabLst>
                <a:tab pos="0" algn="l"/>
                <a:tab pos="741239" algn="l"/>
                <a:tab pos="1188719" algn="l"/>
                <a:tab pos="1638000" algn="l"/>
                <a:tab pos="2087280" algn="l"/>
                <a:tab pos="2536560" algn="l"/>
                <a:tab pos="2985839" algn="l"/>
                <a:tab pos="3435120" algn="l"/>
                <a:tab pos="3884399" algn="l"/>
                <a:tab pos="4333679" algn="l"/>
                <a:tab pos="4782960" algn="l"/>
                <a:tab pos="5232240" algn="l"/>
                <a:tab pos="5681520" algn="l"/>
                <a:tab pos="6130800" algn="l"/>
                <a:tab pos="6580079" algn="l"/>
                <a:tab pos="7029360" algn="l"/>
                <a:tab pos="7478640" algn="l"/>
                <a:tab pos="7927919" algn="l"/>
                <a:tab pos="8377200" algn="l"/>
                <a:tab pos="8826480" algn="l"/>
                <a:tab pos="9275760" algn="l"/>
                <a:tab pos="9724680" algn="l"/>
                <a:tab pos="10058400" algn="l"/>
                <a:tab pos="10515600" algn="l"/>
              </a:tabLst>
              <a:defRPr lang="en-US"/>
            </a:pPr>
            <a:endParaRPr lang="en-US" sz="1400" b="1" i="0" u="none" strike="noStrike" cap="none" baseline="0">
              <a:ln>
                <a:noFill/>
              </a:ln>
              <a:solidFill>
                <a:srgbClr val="000000"/>
              </a:solidFill>
              <a:effectLst>
                <a:outerShdw dist="17961" dir="2700000">
                  <a:scrgbClr r="0" g="0" b="0"/>
                </a:outerShdw>
              </a:effectLst>
              <a:latin typeface="Ubuntu" pitchFamily="2"/>
              <a:ea typeface="Arial" pitchFamily="1"/>
              <a:cs typeface="Arial" pitchFamily="1"/>
            </a:endParaRPr>
          </a:p>
          <a:p>
            <a:pPr marL="0" marR="0" lvl="0" indent="0" algn="l" rtl="0" hangingPunct="1">
              <a:lnSpc>
                <a:spcPct val="100000"/>
              </a:lnSpc>
              <a:spcBef>
                <a:spcPts val="598"/>
              </a:spcBef>
              <a:spcAft>
                <a:spcPts val="0"/>
              </a:spcAft>
              <a:buNone/>
              <a:tabLst>
                <a:tab pos="0" algn="l"/>
                <a:tab pos="741239" algn="l"/>
                <a:tab pos="1188719" algn="l"/>
                <a:tab pos="1638000" algn="l"/>
                <a:tab pos="2087280" algn="l"/>
                <a:tab pos="2536560" algn="l"/>
                <a:tab pos="2985839" algn="l"/>
                <a:tab pos="3435120" algn="l"/>
                <a:tab pos="3884399" algn="l"/>
                <a:tab pos="4333679" algn="l"/>
                <a:tab pos="4782960" algn="l"/>
                <a:tab pos="5232240" algn="l"/>
                <a:tab pos="5681520" algn="l"/>
                <a:tab pos="6130800" algn="l"/>
                <a:tab pos="6580079" algn="l"/>
                <a:tab pos="7029360" algn="l"/>
                <a:tab pos="7478640" algn="l"/>
                <a:tab pos="7927919" algn="l"/>
                <a:tab pos="8377200" algn="l"/>
                <a:tab pos="8826480" algn="l"/>
                <a:tab pos="9275760" algn="l"/>
                <a:tab pos="9724680" algn="l"/>
                <a:tab pos="10058400" algn="l"/>
                <a:tab pos="10515600" algn="l"/>
              </a:tabLst>
              <a:defRPr lang="en-US"/>
            </a:pPr>
            <a:endParaRPr lang="en-US" sz="1400" b="1" i="0" u="none" strike="noStrike" cap="none" baseline="0">
              <a:ln>
                <a:noFill/>
              </a:ln>
              <a:solidFill>
                <a:srgbClr val="000000"/>
              </a:solidFill>
              <a:effectLst>
                <a:outerShdw dist="17961" dir="2700000">
                  <a:scrgbClr r="0" g="0" b="0"/>
                </a:outerShdw>
              </a:effectLst>
              <a:latin typeface="Ubuntu" pitchFamily="2"/>
              <a:ea typeface="Arial" pitchFamily="1"/>
              <a:cs typeface="Arial" pitchFamily="1"/>
            </a:endParaRPr>
          </a:p>
          <a:p>
            <a:pPr marL="0" marR="0" lvl="0" indent="0" algn="l" rtl="0" hangingPunct="1">
              <a:lnSpc>
                <a:spcPct val="100000"/>
              </a:lnSpc>
              <a:spcBef>
                <a:spcPts val="598"/>
              </a:spcBef>
              <a:spcAft>
                <a:spcPts val="0"/>
              </a:spcAft>
              <a:buNone/>
              <a:tabLst>
                <a:tab pos="0" algn="l"/>
                <a:tab pos="741239" algn="l"/>
                <a:tab pos="1188719" algn="l"/>
                <a:tab pos="1638000" algn="l"/>
                <a:tab pos="2087280" algn="l"/>
                <a:tab pos="2536560" algn="l"/>
                <a:tab pos="2985839" algn="l"/>
                <a:tab pos="3435120" algn="l"/>
                <a:tab pos="3884399" algn="l"/>
                <a:tab pos="4333679" algn="l"/>
                <a:tab pos="4782960" algn="l"/>
                <a:tab pos="5232240" algn="l"/>
                <a:tab pos="5681520" algn="l"/>
                <a:tab pos="6130800" algn="l"/>
                <a:tab pos="6580079" algn="l"/>
                <a:tab pos="7029360" algn="l"/>
                <a:tab pos="7478640" algn="l"/>
                <a:tab pos="7927919" algn="l"/>
                <a:tab pos="8377200" algn="l"/>
                <a:tab pos="8826480" algn="l"/>
                <a:tab pos="9275760" algn="l"/>
                <a:tab pos="9724680" algn="l"/>
                <a:tab pos="10058400" algn="l"/>
                <a:tab pos="10515600" algn="l"/>
              </a:tabLst>
              <a:defRPr lang="en-US"/>
            </a:pPr>
            <a:endParaRPr lang="en-US" sz="1400" b="1" i="0" u="none" strike="noStrike" cap="none" baseline="0">
              <a:ln>
                <a:noFill/>
              </a:ln>
              <a:solidFill>
                <a:srgbClr val="000000"/>
              </a:solidFill>
              <a:effectLst>
                <a:outerShdw dist="17961" dir="2700000">
                  <a:scrgbClr r="0" g="0" b="0"/>
                </a:outerShdw>
              </a:effectLst>
              <a:latin typeface="Ubuntu" pitchFamily="2"/>
              <a:ea typeface="Arial" pitchFamily="1"/>
              <a:cs typeface="Arial" pitchFamily="1"/>
            </a:endParaRPr>
          </a:p>
          <a:p>
            <a:pPr marL="0" marR="0" lvl="0" indent="0" algn="l" rtl="0" hangingPunct="1">
              <a:lnSpc>
                <a:spcPct val="100000"/>
              </a:lnSpc>
              <a:spcBef>
                <a:spcPts val="598"/>
              </a:spcBef>
              <a:spcAft>
                <a:spcPts val="0"/>
              </a:spcAft>
              <a:buNone/>
              <a:tabLst>
                <a:tab pos="0" algn="l"/>
                <a:tab pos="741239" algn="l"/>
                <a:tab pos="1188719" algn="l"/>
                <a:tab pos="1638000" algn="l"/>
                <a:tab pos="2087280" algn="l"/>
                <a:tab pos="2536560" algn="l"/>
                <a:tab pos="2985839" algn="l"/>
                <a:tab pos="3435120" algn="l"/>
                <a:tab pos="3884399" algn="l"/>
                <a:tab pos="4333679" algn="l"/>
                <a:tab pos="4782960" algn="l"/>
                <a:tab pos="5232240" algn="l"/>
                <a:tab pos="5681520" algn="l"/>
                <a:tab pos="6130800" algn="l"/>
                <a:tab pos="6580079" algn="l"/>
                <a:tab pos="7029360" algn="l"/>
                <a:tab pos="7478640" algn="l"/>
                <a:tab pos="7927919" algn="l"/>
                <a:tab pos="8377200" algn="l"/>
                <a:tab pos="8826480" algn="l"/>
                <a:tab pos="9275760" algn="l"/>
                <a:tab pos="9724680" algn="l"/>
                <a:tab pos="10058400" algn="l"/>
                <a:tab pos="10515600" algn="l"/>
              </a:tabLst>
              <a:defRPr lang="en-US"/>
            </a:pPr>
            <a:endParaRPr lang="en-US" sz="1400" b="1" i="0" u="none" strike="noStrike" cap="none" baseline="0">
              <a:ln>
                <a:noFill/>
              </a:ln>
              <a:solidFill>
                <a:srgbClr val="000000"/>
              </a:solidFill>
              <a:effectLst>
                <a:outerShdw dist="17961" dir="2700000">
                  <a:scrgbClr r="0" g="0" b="0"/>
                </a:outerShdw>
              </a:effectLst>
              <a:latin typeface="Ubuntu" pitchFamily="2"/>
              <a:ea typeface="Arial" pitchFamily="1"/>
              <a:cs typeface="Arial" pitchFamily="1"/>
            </a:endParaRPr>
          </a:p>
          <a:p>
            <a:pPr marL="0" marR="0" lvl="0" indent="0" algn="l" rtl="0" hangingPunct="1">
              <a:lnSpc>
                <a:spcPct val="100000"/>
              </a:lnSpc>
              <a:spcBef>
                <a:spcPts val="598"/>
              </a:spcBef>
              <a:spcAft>
                <a:spcPts val="0"/>
              </a:spcAft>
              <a:buNone/>
              <a:tabLst>
                <a:tab pos="0" algn="l"/>
                <a:tab pos="741239" algn="l"/>
                <a:tab pos="1188719" algn="l"/>
                <a:tab pos="1638000" algn="l"/>
                <a:tab pos="2087280" algn="l"/>
                <a:tab pos="2536560" algn="l"/>
                <a:tab pos="2985839" algn="l"/>
                <a:tab pos="3435120" algn="l"/>
                <a:tab pos="3884399" algn="l"/>
                <a:tab pos="4333679" algn="l"/>
                <a:tab pos="4782960" algn="l"/>
                <a:tab pos="5232240" algn="l"/>
                <a:tab pos="5681520" algn="l"/>
                <a:tab pos="6130800" algn="l"/>
                <a:tab pos="6580079" algn="l"/>
                <a:tab pos="7029360" algn="l"/>
                <a:tab pos="7478640" algn="l"/>
                <a:tab pos="7927919" algn="l"/>
                <a:tab pos="8377200" algn="l"/>
                <a:tab pos="8826480" algn="l"/>
                <a:tab pos="9275760" algn="l"/>
                <a:tab pos="9724680" algn="l"/>
                <a:tab pos="10058400" algn="l"/>
                <a:tab pos="10515600" algn="l"/>
              </a:tabLst>
              <a:defRPr lang="en-US"/>
            </a:pPr>
            <a:endParaRPr lang="en-US" sz="1400" b="1" i="0" u="none" strike="noStrike" cap="none" baseline="0">
              <a:ln>
                <a:noFill/>
              </a:ln>
              <a:solidFill>
                <a:srgbClr val="000000"/>
              </a:solidFill>
              <a:effectLst>
                <a:outerShdw dist="17961" dir="2700000">
                  <a:scrgbClr r="0" g="0" b="0"/>
                </a:outerShdw>
              </a:effectLst>
              <a:latin typeface="Ubuntu" pitchFamily="2"/>
              <a:ea typeface="Arial" pitchFamily="1"/>
              <a:cs typeface="Arial" pitchFamily="1"/>
            </a:endParaRPr>
          </a:p>
          <a:p>
            <a:pPr marL="0" marR="0" lvl="0" indent="0" algn="l" rtl="0" hangingPunct="1">
              <a:lnSpc>
                <a:spcPct val="100000"/>
              </a:lnSpc>
              <a:spcBef>
                <a:spcPts val="598"/>
              </a:spcBef>
              <a:spcAft>
                <a:spcPts val="0"/>
              </a:spcAft>
              <a:buNone/>
              <a:tabLst>
                <a:tab pos="0" algn="l"/>
                <a:tab pos="741239" algn="l"/>
                <a:tab pos="1188719" algn="l"/>
                <a:tab pos="1638000" algn="l"/>
                <a:tab pos="2087280" algn="l"/>
                <a:tab pos="2536560" algn="l"/>
                <a:tab pos="2985839" algn="l"/>
                <a:tab pos="3435120" algn="l"/>
                <a:tab pos="3884399" algn="l"/>
                <a:tab pos="4333679" algn="l"/>
                <a:tab pos="4782960" algn="l"/>
                <a:tab pos="5232240" algn="l"/>
                <a:tab pos="5681520" algn="l"/>
                <a:tab pos="6130800" algn="l"/>
                <a:tab pos="6580079" algn="l"/>
                <a:tab pos="7029360" algn="l"/>
                <a:tab pos="7478640" algn="l"/>
                <a:tab pos="7927919" algn="l"/>
                <a:tab pos="8377200" algn="l"/>
                <a:tab pos="8826480" algn="l"/>
                <a:tab pos="9275760" algn="l"/>
                <a:tab pos="9724680" algn="l"/>
                <a:tab pos="10058400" algn="l"/>
                <a:tab pos="10515600" algn="l"/>
              </a:tabLst>
              <a:defRPr lang="en-US"/>
            </a:pPr>
            <a:endParaRPr lang="en-US" sz="1400" b="1" i="0" u="none" strike="noStrike" cap="none" baseline="0">
              <a:ln>
                <a:noFill/>
              </a:ln>
              <a:solidFill>
                <a:srgbClr val="000000"/>
              </a:solidFill>
              <a:effectLst>
                <a:outerShdw dist="17961" dir="2700000">
                  <a:scrgbClr r="0" g="0" b="0"/>
                </a:outerShdw>
              </a:effectLst>
              <a:latin typeface="Ubuntu" pitchFamily="2"/>
              <a:ea typeface="Arial" pitchFamily="1"/>
              <a:cs typeface="Arial" pitchFamily="1"/>
            </a:endParaRPr>
          </a:p>
          <a:p>
            <a:pPr marL="0" marR="0" lvl="0" indent="0" algn="l" rtl="0" hangingPunct="1">
              <a:lnSpc>
                <a:spcPct val="100000"/>
              </a:lnSpc>
              <a:spcBef>
                <a:spcPts val="598"/>
              </a:spcBef>
              <a:spcAft>
                <a:spcPts val="0"/>
              </a:spcAft>
              <a:buNone/>
              <a:tabLst>
                <a:tab pos="0" algn="l"/>
                <a:tab pos="741239" algn="l"/>
                <a:tab pos="1188719" algn="l"/>
                <a:tab pos="1638000" algn="l"/>
                <a:tab pos="2087280" algn="l"/>
                <a:tab pos="2536560" algn="l"/>
                <a:tab pos="2985839" algn="l"/>
                <a:tab pos="3435120" algn="l"/>
                <a:tab pos="3884399" algn="l"/>
                <a:tab pos="4333679" algn="l"/>
                <a:tab pos="4782960" algn="l"/>
                <a:tab pos="5232240" algn="l"/>
                <a:tab pos="5681520" algn="l"/>
                <a:tab pos="6130800" algn="l"/>
                <a:tab pos="6580079" algn="l"/>
                <a:tab pos="7029360" algn="l"/>
                <a:tab pos="7478640" algn="l"/>
                <a:tab pos="7927919" algn="l"/>
                <a:tab pos="8377200" algn="l"/>
                <a:tab pos="8826480" algn="l"/>
                <a:tab pos="9275760" algn="l"/>
                <a:tab pos="9724680" algn="l"/>
                <a:tab pos="10058400" algn="l"/>
                <a:tab pos="10515600" algn="l"/>
              </a:tabLst>
              <a:defRPr lang="en-US"/>
            </a:pPr>
            <a:endParaRPr lang="en-US" sz="1400" b="1" i="0" u="none" strike="noStrike" cap="none" baseline="0">
              <a:ln>
                <a:noFill/>
              </a:ln>
              <a:solidFill>
                <a:srgbClr val="000000"/>
              </a:solidFill>
              <a:effectLst>
                <a:outerShdw dist="17961" dir="2700000">
                  <a:scrgbClr r="0" g="0" b="0"/>
                </a:outerShdw>
              </a:effectLst>
              <a:latin typeface="Ubuntu" pitchFamily="2"/>
              <a:ea typeface="Arial" pitchFamily="1"/>
              <a:cs typeface="Arial" pitchFamily="1"/>
            </a:endParaRPr>
          </a:p>
          <a:p>
            <a:pPr marL="0" marR="0" lvl="0" indent="0" algn="l" rtl="0" hangingPunct="1">
              <a:lnSpc>
                <a:spcPct val="100000"/>
              </a:lnSpc>
              <a:spcBef>
                <a:spcPts val="598"/>
              </a:spcBef>
              <a:spcAft>
                <a:spcPts val="0"/>
              </a:spcAft>
              <a:buNone/>
              <a:tabLst>
                <a:tab pos="0" algn="l"/>
                <a:tab pos="741239" algn="l"/>
                <a:tab pos="1188719" algn="l"/>
                <a:tab pos="1638000" algn="l"/>
                <a:tab pos="2087280" algn="l"/>
                <a:tab pos="2536560" algn="l"/>
                <a:tab pos="2985839" algn="l"/>
                <a:tab pos="3435120" algn="l"/>
                <a:tab pos="3884399" algn="l"/>
                <a:tab pos="4333679" algn="l"/>
                <a:tab pos="4782960" algn="l"/>
                <a:tab pos="5232240" algn="l"/>
                <a:tab pos="5681520" algn="l"/>
                <a:tab pos="6130800" algn="l"/>
                <a:tab pos="6580079" algn="l"/>
                <a:tab pos="7029360" algn="l"/>
                <a:tab pos="7478640" algn="l"/>
                <a:tab pos="7927919" algn="l"/>
                <a:tab pos="8377200" algn="l"/>
                <a:tab pos="8826480" algn="l"/>
                <a:tab pos="9275760" algn="l"/>
                <a:tab pos="9724680" algn="l"/>
                <a:tab pos="10058400" algn="l"/>
                <a:tab pos="10515600" algn="l"/>
              </a:tabLst>
              <a:defRPr lang="en-US"/>
            </a:pPr>
            <a:endParaRPr lang="en-US" sz="1400" b="1" i="0" u="none" strike="noStrike" cap="none" baseline="0">
              <a:ln>
                <a:noFill/>
              </a:ln>
              <a:solidFill>
                <a:srgbClr val="000000"/>
              </a:solidFill>
              <a:effectLst>
                <a:outerShdw dist="17961" dir="2700000">
                  <a:scrgbClr r="0" g="0" b="0"/>
                </a:outerShdw>
              </a:effectLst>
              <a:latin typeface="Ubuntu" pitchFamily="2"/>
              <a:ea typeface="Arial" pitchFamily="1"/>
              <a:cs typeface="Arial" pitchFamily="1"/>
            </a:endParaRPr>
          </a:p>
          <a:p>
            <a:pPr marL="0" marR="0" lvl="0" indent="0" algn="l" rtl="0" hangingPunct="1">
              <a:lnSpc>
                <a:spcPct val="100000"/>
              </a:lnSpc>
              <a:spcBef>
                <a:spcPts val="598"/>
              </a:spcBef>
              <a:spcAft>
                <a:spcPts val="0"/>
              </a:spcAft>
              <a:buNone/>
              <a:tabLst>
                <a:tab pos="0" algn="l"/>
                <a:tab pos="741239" algn="l"/>
                <a:tab pos="1188719" algn="l"/>
                <a:tab pos="1638000" algn="l"/>
                <a:tab pos="2087280" algn="l"/>
                <a:tab pos="2536560" algn="l"/>
                <a:tab pos="2985839" algn="l"/>
                <a:tab pos="3435120" algn="l"/>
                <a:tab pos="3884399" algn="l"/>
                <a:tab pos="4333679" algn="l"/>
                <a:tab pos="4782960" algn="l"/>
                <a:tab pos="5232240" algn="l"/>
                <a:tab pos="5681520" algn="l"/>
                <a:tab pos="6130800" algn="l"/>
                <a:tab pos="6580079" algn="l"/>
                <a:tab pos="7029360" algn="l"/>
                <a:tab pos="7478640" algn="l"/>
                <a:tab pos="7927919" algn="l"/>
                <a:tab pos="8377200" algn="l"/>
                <a:tab pos="8826480" algn="l"/>
                <a:tab pos="9275760" algn="l"/>
                <a:tab pos="9724680" algn="l"/>
                <a:tab pos="10058400" algn="l"/>
                <a:tab pos="10515600" algn="l"/>
              </a:tabLst>
              <a:defRPr lang="en-US"/>
            </a:pPr>
            <a:endParaRPr lang="en-US" sz="1400" b="1" i="0" u="none" strike="noStrike" cap="none" baseline="0">
              <a:ln>
                <a:noFill/>
              </a:ln>
              <a:solidFill>
                <a:srgbClr val="000000"/>
              </a:solidFill>
              <a:effectLst>
                <a:outerShdw dist="17961" dir="2700000">
                  <a:scrgbClr r="0" g="0" b="0"/>
                </a:outerShdw>
              </a:effectLst>
              <a:latin typeface="Ubuntu" pitchFamily="2"/>
              <a:ea typeface="Arial" pitchFamily="1"/>
              <a:cs typeface="Arial" pitchFamily="1"/>
            </a:endParaRPr>
          </a:p>
          <a:p>
            <a:pPr marL="0" marR="0" lvl="0" indent="0" algn="l" rtl="0" hangingPunct="1">
              <a:lnSpc>
                <a:spcPct val="100000"/>
              </a:lnSpc>
              <a:spcBef>
                <a:spcPts val="598"/>
              </a:spcBef>
              <a:spcAft>
                <a:spcPts val="0"/>
              </a:spcAft>
              <a:buNone/>
              <a:tabLst>
                <a:tab pos="0" algn="l"/>
                <a:tab pos="741239" algn="l"/>
                <a:tab pos="1188719" algn="l"/>
                <a:tab pos="1638000" algn="l"/>
                <a:tab pos="2087280" algn="l"/>
                <a:tab pos="2536560" algn="l"/>
                <a:tab pos="2985839" algn="l"/>
                <a:tab pos="3435120" algn="l"/>
                <a:tab pos="3884399" algn="l"/>
                <a:tab pos="4333679" algn="l"/>
                <a:tab pos="4782960" algn="l"/>
                <a:tab pos="5232240" algn="l"/>
                <a:tab pos="5681520" algn="l"/>
                <a:tab pos="6130800" algn="l"/>
                <a:tab pos="6580079" algn="l"/>
                <a:tab pos="7029360" algn="l"/>
                <a:tab pos="7478640" algn="l"/>
                <a:tab pos="7927919" algn="l"/>
                <a:tab pos="8377200" algn="l"/>
                <a:tab pos="8826480" algn="l"/>
                <a:tab pos="9275760" algn="l"/>
                <a:tab pos="9724680" algn="l"/>
                <a:tab pos="10058400" algn="l"/>
                <a:tab pos="10515600" algn="l"/>
              </a:tabLst>
              <a:defRPr lang="en-US"/>
            </a:pPr>
            <a:endParaRPr lang="en-US" sz="1400" b="1" i="0" u="none" strike="noStrike" cap="none" baseline="0">
              <a:ln>
                <a:noFill/>
              </a:ln>
              <a:solidFill>
                <a:srgbClr val="000000"/>
              </a:solidFill>
              <a:effectLst>
                <a:outerShdw dist="17961" dir="2700000">
                  <a:scrgbClr r="0" g="0" b="0"/>
                </a:outerShdw>
              </a:effectLst>
              <a:latin typeface="Ubuntu" pitchFamily="2"/>
              <a:ea typeface="Arial" pitchFamily="1"/>
              <a:cs typeface="Arial" pitchFamily="1"/>
            </a:endParaRPr>
          </a:p>
          <a:p>
            <a:pPr marL="0" marR="0" lvl="0" indent="0" algn="l" rtl="0" hangingPunct="1">
              <a:lnSpc>
                <a:spcPct val="100000"/>
              </a:lnSpc>
              <a:spcBef>
                <a:spcPts val="598"/>
              </a:spcBef>
              <a:spcAft>
                <a:spcPts val="0"/>
              </a:spcAft>
              <a:buNone/>
              <a:tabLst>
                <a:tab pos="0" algn="l"/>
                <a:tab pos="741239" algn="l"/>
                <a:tab pos="1188719" algn="l"/>
                <a:tab pos="1638000" algn="l"/>
                <a:tab pos="2087280" algn="l"/>
                <a:tab pos="2536560" algn="l"/>
                <a:tab pos="2985839" algn="l"/>
                <a:tab pos="3435120" algn="l"/>
                <a:tab pos="3884399" algn="l"/>
                <a:tab pos="4333679" algn="l"/>
                <a:tab pos="4782960" algn="l"/>
                <a:tab pos="5232240" algn="l"/>
                <a:tab pos="5681520" algn="l"/>
                <a:tab pos="6130800" algn="l"/>
                <a:tab pos="6580079" algn="l"/>
                <a:tab pos="7029360" algn="l"/>
                <a:tab pos="7478640" algn="l"/>
                <a:tab pos="7927919" algn="l"/>
                <a:tab pos="8377200" algn="l"/>
                <a:tab pos="8826480" algn="l"/>
                <a:tab pos="9275760" algn="l"/>
                <a:tab pos="9724680" algn="l"/>
                <a:tab pos="10058400" algn="l"/>
                <a:tab pos="10515600" algn="l"/>
              </a:tabLst>
              <a:defRPr lang="en-US"/>
            </a:pPr>
            <a:endParaRPr lang="en-US" sz="1400" b="1" i="0" u="none" strike="noStrike" cap="none" baseline="0">
              <a:ln>
                <a:noFill/>
              </a:ln>
              <a:solidFill>
                <a:srgbClr val="000000"/>
              </a:solidFill>
              <a:effectLst>
                <a:outerShdw dist="17961" dir="2700000">
                  <a:scrgbClr r="0" g="0" b="0"/>
                </a:outerShdw>
              </a:effectLst>
              <a:latin typeface="Ubuntu" pitchFamily="2"/>
              <a:ea typeface="Arial" pitchFamily="1"/>
              <a:cs typeface="Arial" pitchFamily="1"/>
            </a:endParaRPr>
          </a:p>
          <a:p>
            <a:pPr marL="0" marR="0" lvl="0" indent="0" algn="l" rtl="0" hangingPunct="1">
              <a:lnSpc>
                <a:spcPct val="100000"/>
              </a:lnSpc>
              <a:spcBef>
                <a:spcPts val="598"/>
              </a:spcBef>
              <a:spcAft>
                <a:spcPts val="0"/>
              </a:spcAft>
              <a:buNone/>
              <a:tabLst>
                <a:tab pos="0" algn="l"/>
                <a:tab pos="741239" algn="l"/>
                <a:tab pos="1188719" algn="l"/>
                <a:tab pos="1638000" algn="l"/>
                <a:tab pos="2087280" algn="l"/>
                <a:tab pos="2536560" algn="l"/>
                <a:tab pos="2985839" algn="l"/>
                <a:tab pos="3435120" algn="l"/>
                <a:tab pos="3884399" algn="l"/>
                <a:tab pos="4333679" algn="l"/>
                <a:tab pos="4782960" algn="l"/>
                <a:tab pos="5232240" algn="l"/>
                <a:tab pos="5681520" algn="l"/>
                <a:tab pos="6130800" algn="l"/>
                <a:tab pos="6580079" algn="l"/>
                <a:tab pos="7029360" algn="l"/>
                <a:tab pos="7478640" algn="l"/>
                <a:tab pos="7927919" algn="l"/>
                <a:tab pos="8377200" algn="l"/>
                <a:tab pos="8826480" algn="l"/>
                <a:tab pos="9275760" algn="l"/>
                <a:tab pos="9724680" algn="l"/>
                <a:tab pos="10058400" algn="l"/>
                <a:tab pos="10515600" algn="l"/>
              </a:tabLst>
              <a:defRPr lang="en-US"/>
            </a:pPr>
            <a:endParaRPr lang="en-US" sz="1400" b="1" i="0" u="none" strike="noStrike" cap="none" baseline="0">
              <a:ln>
                <a:noFill/>
              </a:ln>
              <a:solidFill>
                <a:srgbClr val="000000"/>
              </a:solidFill>
              <a:effectLst>
                <a:outerShdw dist="17961" dir="2700000">
                  <a:scrgbClr r="0" g="0" b="0"/>
                </a:outerShdw>
              </a:effectLst>
              <a:latin typeface="Ubuntu" pitchFamily="2"/>
              <a:ea typeface="Arial" pitchFamily="1"/>
              <a:cs typeface="Arial" pitchFamily="1"/>
            </a:endParaRPr>
          </a:p>
          <a:p>
            <a:pPr marL="0" marR="0" lvl="0" indent="0" algn="l" rtl="0" hangingPunct="1">
              <a:lnSpc>
                <a:spcPct val="100000"/>
              </a:lnSpc>
              <a:spcBef>
                <a:spcPts val="598"/>
              </a:spcBef>
              <a:spcAft>
                <a:spcPts val="0"/>
              </a:spcAft>
              <a:buNone/>
              <a:tabLst>
                <a:tab pos="0" algn="l"/>
                <a:tab pos="741239" algn="l"/>
                <a:tab pos="1188719" algn="l"/>
                <a:tab pos="1638000" algn="l"/>
                <a:tab pos="2087280" algn="l"/>
                <a:tab pos="2536560" algn="l"/>
                <a:tab pos="2985839" algn="l"/>
                <a:tab pos="3435120" algn="l"/>
                <a:tab pos="3884399" algn="l"/>
                <a:tab pos="4333679" algn="l"/>
                <a:tab pos="4782960" algn="l"/>
                <a:tab pos="5232240" algn="l"/>
                <a:tab pos="5681520" algn="l"/>
                <a:tab pos="6130800" algn="l"/>
                <a:tab pos="6580079" algn="l"/>
                <a:tab pos="7029360" algn="l"/>
                <a:tab pos="7478640" algn="l"/>
                <a:tab pos="7927919" algn="l"/>
                <a:tab pos="8377200" algn="l"/>
                <a:tab pos="8826480" algn="l"/>
                <a:tab pos="9275760" algn="l"/>
                <a:tab pos="9724680" algn="l"/>
                <a:tab pos="10058400" algn="l"/>
                <a:tab pos="10515600" algn="l"/>
              </a:tabLst>
              <a:defRPr lang="en-US"/>
            </a:pPr>
            <a:endParaRPr lang="en-US" sz="1400" b="1" i="0" u="none" strike="noStrike" cap="none" baseline="0">
              <a:ln>
                <a:noFill/>
              </a:ln>
              <a:solidFill>
                <a:srgbClr val="000000"/>
              </a:solidFill>
              <a:effectLst>
                <a:outerShdw dist="17961" dir="2700000">
                  <a:scrgbClr r="0" g="0" b="0"/>
                </a:outerShdw>
              </a:effectLst>
              <a:latin typeface="Ubuntu" pitchFamily="2"/>
              <a:ea typeface="Arial" pitchFamily="1"/>
              <a:cs typeface="Arial" pitchFamily="1"/>
            </a:endParaRPr>
          </a:p>
          <a:p>
            <a:pPr marL="0" marR="0" lvl="0" indent="0" algn="l" rtl="0" hangingPunct="1">
              <a:lnSpc>
                <a:spcPct val="100000"/>
              </a:lnSpc>
              <a:spcBef>
                <a:spcPts val="598"/>
              </a:spcBef>
              <a:spcAft>
                <a:spcPts val="0"/>
              </a:spcAft>
              <a:buNone/>
              <a:tabLst>
                <a:tab pos="0" algn="l"/>
                <a:tab pos="741239" algn="l"/>
                <a:tab pos="1188719" algn="l"/>
                <a:tab pos="1638000" algn="l"/>
                <a:tab pos="2087280" algn="l"/>
                <a:tab pos="2536560" algn="l"/>
                <a:tab pos="2985839" algn="l"/>
                <a:tab pos="3435120" algn="l"/>
                <a:tab pos="3884399" algn="l"/>
                <a:tab pos="4333679" algn="l"/>
                <a:tab pos="4782960" algn="l"/>
                <a:tab pos="5232240" algn="l"/>
                <a:tab pos="5681520" algn="l"/>
                <a:tab pos="6130800" algn="l"/>
                <a:tab pos="6580079" algn="l"/>
                <a:tab pos="7029360" algn="l"/>
                <a:tab pos="7478640" algn="l"/>
                <a:tab pos="7927919" algn="l"/>
                <a:tab pos="8377200" algn="l"/>
                <a:tab pos="8826480" algn="l"/>
                <a:tab pos="9275760" algn="l"/>
                <a:tab pos="9724680" algn="l"/>
                <a:tab pos="10058400" algn="l"/>
                <a:tab pos="10515600" algn="l"/>
              </a:tabLst>
              <a:defRPr lang="en-US"/>
            </a:pPr>
            <a:endParaRPr lang="en-US" sz="1400" b="0" i="0" u="none" strike="noStrike" cap="none" baseline="0">
              <a:ln>
                <a:noFill/>
              </a:ln>
              <a:solidFill>
                <a:srgbClr val="000000"/>
              </a:solidFill>
              <a:effectLst>
                <a:outerShdw dist="17961" dir="2700000">
                  <a:scrgbClr r="0" g="0" b="0"/>
                </a:outerShdw>
              </a:effectLst>
              <a:latin typeface="Constantia" pitchFamily="1"/>
              <a:ea typeface="Arial" pitchFamily="1"/>
              <a:cs typeface="Arial" pitchFamily="1"/>
            </a:endParaRPr>
          </a:p>
          <a:p>
            <a:pPr marL="0" marR="0" lvl="0" indent="0" algn="l" rtl="0" hangingPunct="1">
              <a:lnSpc>
                <a:spcPct val="100000"/>
              </a:lnSpc>
              <a:spcBef>
                <a:spcPts val="598"/>
              </a:spcBef>
              <a:spcAft>
                <a:spcPts val="0"/>
              </a:spcAft>
              <a:buNone/>
              <a:tabLst>
                <a:tab pos="0" algn="l"/>
                <a:tab pos="741239" algn="l"/>
                <a:tab pos="1188719" algn="l"/>
                <a:tab pos="1638000" algn="l"/>
                <a:tab pos="2087280" algn="l"/>
                <a:tab pos="2536560" algn="l"/>
                <a:tab pos="2985839" algn="l"/>
                <a:tab pos="3435120" algn="l"/>
                <a:tab pos="3884399" algn="l"/>
                <a:tab pos="4333679" algn="l"/>
                <a:tab pos="4782960" algn="l"/>
                <a:tab pos="5232240" algn="l"/>
                <a:tab pos="5681520" algn="l"/>
                <a:tab pos="6130800" algn="l"/>
                <a:tab pos="6580079" algn="l"/>
                <a:tab pos="7029360" algn="l"/>
                <a:tab pos="7478640" algn="l"/>
                <a:tab pos="7927919" algn="l"/>
                <a:tab pos="8377200" algn="l"/>
                <a:tab pos="8826480" algn="l"/>
                <a:tab pos="9275760" algn="l"/>
                <a:tab pos="9724680" algn="l"/>
                <a:tab pos="10058400" algn="l"/>
                <a:tab pos="10515600" algn="l"/>
              </a:tabLst>
              <a:defRPr lang="en-US"/>
            </a:pPr>
            <a:endParaRPr lang="en-US" sz="1400" b="0" i="0" u="none" strike="noStrike" cap="none" baseline="0">
              <a:ln>
                <a:noFill/>
              </a:ln>
              <a:solidFill>
                <a:srgbClr val="000000"/>
              </a:solidFill>
              <a:effectLst>
                <a:outerShdw dist="17961" dir="2700000">
                  <a:scrgbClr r="0" g="0" b="0"/>
                </a:outerShdw>
              </a:effectLst>
              <a:latin typeface="Constantia" pitchFamily="1"/>
              <a:ea typeface="Arial" pitchFamily="1"/>
              <a:cs typeface="Arial" pitchFamily="1"/>
            </a:endParaRPr>
          </a:p>
          <a:p>
            <a:pPr marL="0" marR="0" lvl="0" indent="0" algn="l" rtl="0" hangingPunct="1">
              <a:lnSpc>
                <a:spcPct val="100000"/>
              </a:lnSpc>
              <a:spcBef>
                <a:spcPts val="598"/>
              </a:spcBef>
              <a:spcAft>
                <a:spcPts val="0"/>
              </a:spcAft>
              <a:buNone/>
              <a:tabLst>
                <a:tab pos="0" algn="l"/>
                <a:tab pos="741239" algn="l"/>
                <a:tab pos="1188719" algn="l"/>
                <a:tab pos="1638000" algn="l"/>
                <a:tab pos="2087280" algn="l"/>
                <a:tab pos="2536560" algn="l"/>
                <a:tab pos="2985839" algn="l"/>
                <a:tab pos="3435120" algn="l"/>
                <a:tab pos="3884399" algn="l"/>
                <a:tab pos="4333679" algn="l"/>
                <a:tab pos="4782960" algn="l"/>
                <a:tab pos="5232240" algn="l"/>
                <a:tab pos="5681520" algn="l"/>
                <a:tab pos="6130800" algn="l"/>
                <a:tab pos="6580079" algn="l"/>
                <a:tab pos="7029360" algn="l"/>
                <a:tab pos="7478640" algn="l"/>
                <a:tab pos="7927919" algn="l"/>
                <a:tab pos="8377200" algn="l"/>
                <a:tab pos="8826480" algn="l"/>
                <a:tab pos="9275760" algn="l"/>
                <a:tab pos="9724680" algn="l"/>
                <a:tab pos="10058400" algn="l"/>
                <a:tab pos="10515600" algn="l"/>
              </a:tabLst>
              <a:defRPr lang="en-US"/>
            </a:pPr>
            <a:endParaRPr lang="en-US" sz="1400" b="0" i="0" u="none" strike="noStrike" cap="none" baseline="0">
              <a:ln>
                <a:noFill/>
              </a:ln>
              <a:solidFill>
                <a:srgbClr val="000000"/>
              </a:solidFill>
              <a:effectLst>
                <a:outerShdw dist="17961" dir="2700000">
                  <a:scrgbClr r="0" g="0" b="0"/>
                </a:outerShdw>
              </a:effectLst>
              <a:latin typeface="Constantia" pitchFamily="1"/>
              <a:ea typeface="Arial" pitchFamily="1"/>
              <a:cs typeface="Arial" pitchFamily="1"/>
            </a:endParaRPr>
          </a:p>
          <a:p>
            <a:pPr marL="0" marR="0" lvl="0" indent="0" algn="l" rtl="0" hangingPunct="1">
              <a:lnSpc>
                <a:spcPct val="100000"/>
              </a:lnSpc>
              <a:spcBef>
                <a:spcPts val="598"/>
              </a:spcBef>
              <a:spcAft>
                <a:spcPts val="0"/>
              </a:spcAft>
              <a:buNone/>
              <a:tabLst>
                <a:tab pos="0" algn="l"/>
                <a:tab pos="741239" algn="l"/>
                <a:tab pos="1188719" algn="l"/>
                <a:tab pos="1638000" algn="l"/>
                <a:tab pos="2087280" algn="l"/>
                <a:tab pos="2536560" algn="l"/>
                <a:tab pos="2985839" algn="l"/>
                <a:tab pos="3435120" algn="l"/>
                <a:tab pos="3884399" algn="l"/>
                <a:tab pos="4333679" algn="l"/>
                <a:tab pos="4782960" algn="l"/>
                <a:tab pos="5232240" algn="l"/>
                <a:tab pos="5681520" algn="l"/>
                <a:tab pos="6130800" algn="l"/>
                <a:tab pos="6580079" algn="l"/>
                <a:tab pos="7029360" algn="l"/>
                <a:tab pos="7478640" algn="l"/>
                <a:tab pos="7927919" algn="l"/>
                <a:tab pos="8377200" algn="l"/>
                <a:tab pos="8826480" algn="l"/>
                <a:tab pos="9275760" algn="l"/>
                <a:tab pos="9724680" algn="l"/>
                <a:tab pos="10058400" algn="l"/>
                <a:tab pos="10515600" algn="l"/>
              </a:tabLst>
              <a:defRPr lang="en-US"/>
            </a:pPr>
            <a:endParaRPr lang="en-US" sz="1400" b="0" i="0" u="none" strike="noStrike" cap="none" baseline="0">
              <a:ln>
                <a:noFill/>
              </a:ln>
              <a:solidFill>
                <a:srgbClr val="000000"/>
              </a:solidFill>
              <a:effectLst>
                <a:outerShdw dist="17961" dir="2700000">
                  <a:scrgbClr r="0" g="0" b="0"/>
                </a:outerShdw>
              </a:effectLst>
              <a:latin typeface="Constantia" pitchFamily="1"/>
              <a:ea typeface="Arial" pitchFamily="1"/>
              <a:cs typeface="Arial" pitchFamily="1"/>
            </a:endParaRPr>
          </a:p>
          <a:p>
            <a:pPr marL="0" marR="0" lvl="0" indent="0" algn="l" rtl="0" hangingPunct="1">
              <a:lnSpc>
                <a:spcPct val="100000"/>
              </a:lnSpc>
              <a:spcBef>
                <a:spcPts val="598"/>
              </a:spcBef>
              <a:spcAft>
                <a:spcPts val="0"/>
              </a:spcAft>
              <a:buNone/>
              <a:tabLst>
                <a:tab pos="0" algn="l"/>
                <a:tab pos="741239" algn="l"/>
                <a:tab pos="1188719" algn="l"/>
                <a:tab pos="1638000" algn="l"/>
                <a:tab pos="2087280" algn="l"/>
                <a:tab pos="2536560" algn="l"/>
                <a:tab pos="2985839" algn="l"/>
                <a:tab pos="3435120" algn="l"/>
                <a:tab pos="3884399" algn="l"/>
                <a:tab pos="4333679" algn="l"/>
                <a:tab pos="4782960" algn="l"/>
                <a:tab pos="5232240" algn="l"/>
                <a:tab pos="5681520" algn="l"/>
                <a:tab pos="6130800" algn="l"/>
                <a:tab pos="6580079" algn="l"/>
                <a:tab pos="7029360" algn="l"/>
                <a:tab pos="7478640" algn="l"/>
                <a:tab pos="7927919" algn="l"/>
                <a:tab pos="8377200" algn="l"/>
                <a:tab pos="8826480" algn="l"/>
                <a:tab pos="9275760" algn="l"/>
                <a:tab pos="9724680" algn="l"/>
                <a:tab pos="10058400" algn="l"/>
                <a:tab pos="10515600" algn="l"/>
              </a:tabLst>
              <a:defRPr lang="en-US"/>
            </a:pPr>
            <a:endParaRPr lang="en-US" sz="1400" b="0" i="0" u="none" strike="noStrike" cap="none" baseline="0">
              <a:ln>
                <a:noFill/>
              </a:ln>
              <a:solidFill>
                <a:srgbClr val="000000"/>
              </a:solidFill>
              <a:effectLst>
                <a:outerShdw dist="17961" dir="2700000">
                  <a:scrgbClr r="0" g="0" b="0"/>
                </a:outerShdw>
              </a:effectLst>
              <a:latin typeface="Constantia" pitchFamily="1"/>
              <a:ea typeface="Arial" pitchFamily="1"/>
              <a:cs typeface="Arial" pitchFamily="1"/>
            </a:endParaRPr>
          </a:p>
          <a:p>
            <a:pPr marL="0" marR="0" lvl="0" indent="0" algn="l" rtl="0" hangingPunct="1">
              <a:lnSpc>
                <a:spcPct val="100000"/>
              </a:lnSpc>
              <a:spcBef>
                <a:spcPts val="598"/>
              </a:spcBef>
              <a:spcAft>
                <a:spcPts val="0"/>
              </a:spcAft>
              <a:buNone/>
              <a:tabLst>
                <a:tab pos="0" algn="l"/>
                <a:tab pos="741239" algn="l"/>
                <a:tab pos="1188719" algn="l"/>
                <a:tab pos="1638000" algn="l"/>
                <a:tab pos="2087280" algn="l"/>
                <a:tab pos="2536560" algn="l"/>
                <a:tab pos="2985839" algn="l"/>
                <a:tab pos="3435120" algn="l"/>
                <a:tab pos="3884399" algn="l"/>
                <a:tab pos="4333679" algn="l"/>
                <a:tab pos="4782960" algn="l"/>
                <a:tab pos="5232240" algn="l"/>
                <a:tab pos="5681520" algn="l"/>
                <a:tab pos="6130800" algn="l"/>
                <a:tab pos="6580079" algn="l"/>
                <a:tab pos="7029360" algn="l"/>
                <a:tab pos="7478640" algn="l"/>
                <a:tab pos="7927919" algn="l"/>
                <a:tab pos="8377200" algn="l"/>
                <a:tab pos="8826480" algn="l"/>
                <a:tab pos="9275760" algn="l"/>
                <a:tab pos="9724680" algn="l"/>
                <a:tab pos="10058400" algn="l"/>
                <a:tab pos="10515600" algn="l"/>
              </a:tabLst>
              <a:defRPr lang="en-US"/>
            </a:pPr>
            <a:endParaRPr lang="en-US" sz="1400" b="0" i="0" u="none" strike="noStrike" cap="none" baseline="0">
              <a:ln>
                <a:noFill/>
              </a:ln>
              <a:solidFill>
                <a:srgbClr val="000000"/>
              </a:solidFill>
              <a:effectLst>
                <a:outerShdw dist="17961" dir="2700000">
                  <a:scrgbClr r="0" g="0" b="0"/>
                </a:outerShdw>
              </a:effectLst>
              <a:latin typeface="Constantia" pitchFamily="1"/>
              <a:ea typeface="Arial" pitchFamily="1"/>
              <a:cs typeface="Arial" pitchFamily="1"/>
            </a:endParaRPr>
          </a:p>
          <a:p>
            <a:pPr marL="0" marR="0" lvl="0" indent="0" algn="l" rtl="0" hangingPunct="1">
              <a:lnSpc>
                <a:spcPct val="100000"/>
              </a:lnSpc>
              <a:spcBef>
                <a:spcPts val="598"/>
              </a:spcBef>
              <a:spcAft>
                <a:spcPts val="0"/>
              </a:spcAft>
              <a:buNone/>
              <a:tabLst>
                <a:tab pos="0" algn="l"/>
                <a:tab pos="741239" algn="l"/>
                <a:tab pos="1188719" algn="l"/>
                <a:tab pos="1638000" algn="l"/>
                <a:tab pos="2087280" algn="l"/>
                <a:tab pos="2536560" algn="l"/>
                <a:tab pos="2985839" algn="l"/>
                <a:tab pos="3435120" algn="l"/>
                <a:tab pos="3884399" algn="l"/>
                <a:tab pos="4333679" algn="l"/>
                <a:tab pos="4782960" algn="l"/>
                <a:tab pos="5232240" algn="l"/>
                <a:tab pos="5681520" algn="l"/>
                <a:tab pos="6130800" algn="l"/>
                <a:tab pos="6580079" algn="l"/>
                <a:tab pos="7029360" algn="l"/>
                <a:tab pos="7478640" algn="l"/>
                <a:tab pos="7927919" algn="l"/>
                <a:tab pos="8377200" algn="l"/>
                <a:tab pos="8826480" algn="l"/>
                <a:tab pos="9275760" algn="l"/>
                <a:tab pos="9724680" algn="l"/>
                <a:tab pos="10058400" algn="l"/>
                <a:tab pos="10515600" algn="l"/>
              </a:tabLst>
              <a:defRPr lang="en-US"/>
            </a:pPr>
            <a:endParaRPr lang="en-US" sz="1400" b="0" i="0" u="none" strike="noStrike" cap="none" baseline="0">
              <a:ln>
                <a:noFill/>
              </a:ln>
              <a:solidFill>
                <a:srgbClr val="000000"/>
              </a:solidFill>
              <a:effectLst>
                <a:outerShdw dist="17961" dir="2700000">
                  <a:scrgbClr r="0" g="0" b="0"/>
                </a:outerShdw>
              </a:effectLst>
              <a:latin typeface="Constantia" pitchFamily="1"/>
              <a:ea typeface="Arial" pitchFamily="1"/>
              <a:cs typeface="Arial" pitchFamily="1"/>
            </a:endParaRPr>
          </a:p>
          <a:p>
            <a:pPr marL="0" marR="0" lvl="0" indent="0" algn="l" rtl="0" hangingPunct="1">
              <a:lnSpc>
                <a:spcPct val="100000"/>
              </a:lnSpc>
              <a:spcBef>
                <a:spcPts val="598"/>
              </a:spcBef>
              <a:spcAft>
                <a:spcPts val="0"/>
              </a:spcAft>
              <a:buNone/>
              <a:tabLst>
                <a:tab pos="0" algn="l"/>
                <a:tab pos="741239" algn="l"/>
                <a:tab pos="1188719" algn="l"/>
                <a:tab pos="1638000" algn="l"/>
                <a:tab pos="2087280" algn="l"/>
                <a:tab pos="2536560" algn="l"/>
                <a:tab pos="2985839" algn="l"/>
                <a:tab pos="3435120" algn="l"/>
                <a:tab pos="3884399" algn="l"/>
                <a:tab pos="4333679" algn="l"/>
                <a:tab pos="4782960" algn="l"/>
                <a:tab pos="5232240" algn="l"/>
                <a:tab pos="5681520" algn="l"/>
                <a:tab pos="6130800" algn="l"/>
                <a:tab pos="6580079" algn="l"/>
                <a:tab pos="7029360" algn="l"/>
                <a:tab pos="7478640" algn="l"/>
                <a:tab pos="7927919" algn="l"/>
                <a:tab pos="8377200" algn="l"/>
                <a:tab pos="8826480" algn="l"/>
                <a:tab pos="9275760" algn="l"/>
                <a:tab pos="9724680" algn="l"/>
                <a:tab pos="10058400" algn="l"/>
                <a:tab pos="10515600" algn="l"/>
              </a:tabLst>
              <a:defRPr lang="en-US"/>
            </a:pPr>
            <a:endParaRPr lang="en-US" sz="1400" b="0" i="0" u="none" strike="noStrike" cap="none" baseline="0">
              <a:ln>
                <a:noFill/>
              </a:ln>
              <a:solidFill>
                <a:srgbClr val="000000"/>
              </a:solidFill>
              <a:effectLst>
                <a:outerShdw dist="17961" dir="2700000">
                  <a:scrgbClr r="0" g="0" b="0"/>
                </a:outerShdw>
              </a:effectLst>
              <a:latin typeface="Constantia" pitchFamily="1"/>
              <a:ea typeface="Arial" pitchFamily="1"/>
              <a:cs typeface="Arial" pitchFamily="1"/>
            </a:endParaRPr>
          </a:p>
          <a:p>
            <a:pPr marL="0" marR="0" lvl="0" indent="0" algn="l" rtl="0" hangingPunct="1">
              <a:lnSpc>
                <a:spcPct val="150000"/>
              </a:lnSpc>
              <a:spcBef>
                <a:spcPts val="598"/>
              </a:spcBef>
              <a:spcAft>
                <a:spcPts val="0"/>
              </a:spcAft>
              <a:buNone/>
              <a:tabLst>
                <a:tab pos="0" algn="l"/>
                <a:tab pos="741239" algn="l"/>
                <a:tab pos="1188719" algn="l"/>
                <a:tab pos="1638000" algn="l"/>
                <a:tab pos="2087280" algn="l"/>
                <a:tab pos="2536560" algn="l"/>
                <a:tab pos="2985839" algn="l"/>
                <a:tab pos="3435120" algn="l"/>
                <a:tab pos="3884399" algn="l"/>
                <a:tab pos="4333679" algn="l"/>
                <a:tab pos="4782960" algn="l"/>
                <a:tab pos="5232240" algn="l"/>
                <a:tab pos="5681520" algn="l"/>
                <a:tab pos="6130800" algn="l"/>
                <a:tab pos="6580079" algn="l"/>
                <a:tab pos="7029360" algn="l"/>
                <a:tab pos="7478640" algn="l"/>
                <a:tab pos="7927919" algn="l"/>
                <a:tab pos="8377200" algn="l"/>
                <a:tab pos="8826480" algn="l"/>
                <a:tab pos="9275760" algn="l"/>
                <a:tab pos="9724680" algn="l"/>
                <a:tab pos="10058400" algn="l"/>
                <a:tab pos="10515600" algn="l"/>
              </a:tabLst>
              <a:defRPr lang="en-US"/>
            </a:pPr>
            <a:endParaRPr lang="en-US" sz="1400" b="0" i="0" u="none" strike="noStrike" cap="none" baseline="0">
              <a:ln>
                <a:noFill/>
              </a:ln>
              <a:solidFill>
                <a:srgbClr val="000000"/>
              </a:solidFill>
              <a:effectLst>
                <a:outerShdw dist="17961" dir="2700000">
                  <a:scrgbClr r="0" g="0" b="0"/>
                </a:outerShdw>
              </a:effectLst>
              <a:latin typeface="Constantia" pitchFamily="1"/>
              <a:ea typeface="Arial" pitchFamily="1"/>
              <a:cs typeface="Arial" pitchFamily="1"/>
            </a:endParaRPr>
          </a:p>
        </p:txBody>
      </p:sp>
      <p:sp>
        <p:nvSpPr>
          <p:cNvPr id="3" name="Text Box 2">
            <a:extLst>
              <a:ext uri="{FF2B5EF4-FFF2-40B4-BE49-F238E27FC236}">
                <a16:creationId xmlns:a16="http://schemas.microsoft.com/office/drawing/2014/main" id="{E2C75A0A-714C-91DA-12EF-DB18167A13C7}"/>
              </a:ext>
            </a:extLst>
          </p:cNvPr>
          <p:cNvSpPr/>
          <p:nvPr/>
        </p:nvSpPr>
        <p:spPr>
          <a:xfrm>
            <a:off x="297000" y="2766960"/>
            <a:ext cx="8351640" cy="900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ctr" rtl="0" hangingPunct="1">
              <a:lnSpc>
                <a:spcPct val="100000"/>
              </a:lnSpc>
              <a:spcBef>
                <a:spcPts val="598"/>
              </a:spcBef>
              <a:spcAft>
                <a:spcPts val="0"/>
              </a:spcAft>
              <a:buNone/>
              <a:tabLst>
                <a:tab pos="0" algn="l"/>
                <a:tab pos="447479" algn="l"/>
                <a:tab pos="896759" algn="l"/>
                <a:tab pos="1346040" algn="l"/>
                <a:tab pos="1795320" algn="l"/>
                <a:tab pos="2244600" algn="l"/>
                <a:tab pos="2693880" algn="l"/>
                <a:tab pos="3143159" algn="l"/>
                <a:tab pos="3592440" algn="l"/>
                <a:tab pos="4041719" algn="l"/>
                <a:tab pos="4491000" algn="l"/>
                <a:tab pos="4940280" algn="l"/>
                <a:tab pos="5389560" algn="l"/>
                <a:tab pos="5838480" algn="l"/>
                <a:tab pos="6287759" algn="l"/>
                <a:tab pos="6737040" algn="l"/>
                <a:tab pos="7186319" algn="l"/>
                <a:tab pos="7635600" algn="l"/>
                <a:tab pos="8084879" algn="l"/>
                <a:tab pos="8534160" algn="l"/>
                <a:tab pos="8983440" algn="l"/>
                <a:tab pos="9144000" algn="l"/>
                <a:tab pos="9601200" algn="l"/>
                <a:tab pos="10058400" algn="l"/>
                <a:tab pos="10515600" algn="l"/>
              </a:tabLst>
              <a:defRPr lang="en-US"/>
            </a:pPr>
            <a:r>
              <a:rPr lang="en-US" sz="6000" b="1" i="1" u="none" strike="noStrike" cap="none" baseline="0">
                <a:ln>
                  <a:noFill/>
                </a:ln>
                <a:solidFill>
                  <a:srgbClr val="000000"/>
                </a:solidFill>
                <a:effectLst>
                  <a:outerShdw dist="17961" dir="2700000">
                    <a:scrgbClr r="0" g="0" b="0"/>
                  </a:outerShdw>
                </a:effectLst>
                <a:latin typeface="Ubuntu" pitchFamily="2"/>
                <a:ea typeface="Arial" pitchFamily="1"/>
                <a:cs typeface="Arial" pitchFamily="1"/>
              </a:rPr>
              <a:t>Thank you</a:t>
            </a:r>
          </a:p>
          <a:p>
            <a:pPr marL="0" marR="0" lvl="0" indent="0" algn="ctr" rtl="0" hangingPunct="1">
              <a:lnSpc>
                <a:spcPct val="100000"/>
              </a:lnSpc>
              <a:spcBef>
                <a:spcPts val="598"/>
              </a:spcBef>
              <a:spcAft>
                <a:spcPts val="0"/>
              </a:spcAft>
              <a:buNone/>
              <a:tabLst>
                <a:tab pos="0" algn="l"/>
                <a:tab pos="447479" algn="l"/>
                <a:tab pos="896759" algn="l"/>
                <a:tab pos="1346040" algn="l"/>
                <a:tab pos="1795320" algn="l"/>
                <a:tab pos="2244600" algn="l"/>
                <a:tab pos="2693880" algn="l"/>
                <a:tab pos="3143159" algn="l"/>
                <a:tab pos="3592440" algn="l"/>
                <a:tab pos="4041719" algn="l"/>
                <a:tab pos="4491000" algn="l"/>
                <a:tab pos="4940280" algn="l"/>
                <a:tab pos="5389560" algn="l"/>
                <a:tab pos="5838480" algn="l"/>
                <a:tab pos="6287759" algn="l"/>
                <a:tab pos="6737040" algn="l"/>
                <a:tab pos="7186319" algn="l"/>
                <a:tab pos="7635600" algn="l"/>
                <a:tab pos="8084879" algn="l"/>
                <a:tab pos="8534160" algn="l"/>
                <a:tab pos="8983440" algn="l"/>
                <a:tab pos="9144000" algn="l"/>
                <a:tab pos="9601200" algn="l"/>
                <a:tab pos="10058400" algn="l"/>
                <a:tab pos="10515600" algn="l"/>
              </a:tabLst>
              <a:defRPr lang="en-US"/>
            </a:pPr>
            <a:r>
              <a:rPr lang="en-US" sz="4400" b="0" i="1" u="none" strike="noStrike" cap="none" baseline="0">
                <a:ln>
                  <a:noFill/>
                </a:ln>
                <a:solidFill>
                  <a:srgbClr val="000000"/>
                </a:solidFill>
                <a:effectLst>
                  <a:outerShdw dist="17961" dir="2700000">
                    <a:scrgbClr r="0" g="0" b="0"/>
                  </a:outerShdw>
                </a:effectLst>
                <a:latin typeface="Ubuntu" pitchFamily="2"/>
                <a:ea typeface="Arial" pitchFamily="1"/>
                <a:cs typeface="Arial" pitchFamily="1"/>
              </a:rPr>
              <a:t> </a:t>
            </a:r>
          </a:p>
          <a:p>
            <a:pPr marL="0" marR="0" lvl="0" indent="0" algn="ctr" rtl="0" hangingPunct="1">
              <a:lnSpc>
                <a:spcPct val="100000"/>
              </a:lnSpc>
              <a:spcBef>
                <a:spcPts val="598"/>
              </a:spcBef>
              <a:spcAft>
                <a:spcPts val="0"/>
              </a:spcAft>
              <a:buNone/>
              <a:tabLst>
                <a:tab pos="0" algn="l"/>
                <a:tab pos="447479" algn="l"/>
                <a:tab pos="896759" algn="l"/>
                <a:tab pos="1346040" algn="l"/>
                <a:tab pos="1795320" algn="l"/>
                <a:tab pos="2244600" algn="l"/>
                <a:tab pos="2693880" algn="l"/>
                <a:tab pos="3143159" algn="l"/>
                <a:tab pos="3592440" algn="l"/>
                <a:tab pos="4041719" algn="l"/>
                <a:tab pos="4491000" algn="l"/>
                <a:tab pos="4940280" algn="l"/>
                <a:tab pos="5389560" algn="l"/>
                <a:tab pos="5838480" algn="l"/>
                <a:tab pos="6287759" algn="l"/>
                <a:tab pos="6737040" algn="l"/>
                <a:tab pos="7186319" algn="l"/>
                <a:tab pos="7635600" algn="l"/>
                <a:tab pos="8084879" algn="l"/>
                <a:tab pos="8534160" algn="l"/>
                <a:tab pos="8983440" algn="l"/>
                <a:tab pos="9144000" algn="l"/>
                <a:tab pos="9601200" algn="l"/>
                <a:tab pos="10058400" algn="l"/>
                <a:tab pos="10515600" algn="l"/>
              </a:tabLst>
              <a:defRPr lang="en-US"/>
            </a:pPr>
            <a:endParaRPr lang="en-US" sz="2800" b="0" i="1" u="none" strike="noStrike" cap="none" baseline="0">
              <a:ln>
                <a:noFill/>
              </a:ln>
              <a:solidFill>
                <a:srgbClr val="000000"/>
              </a:solidFill>
              <a:effectLst>
                <a:outerShdw dist="17961" dir="2700000">
                  <a:scrgbClr r="0" g="0" b="0"/>
                </a:outerShdw>
              </a:effectLst>
              <a:latin typeface="Ubuntu" pitchFamily="2"/>
              <a:ea typeface="Arial" pitchFamily="1"/>
              <a:cs typeface="Arial" pitchFamily="1"/>
            </a:endParaRPr>
          </a:p>
          <a:p>
            <a:pPr marL="0" marR="0" lvl="0" indent="0" algn="ctr" rtl="0" hangingPunct="1">
              <a:lnSpc>
                <a:spcPct val="100000"/>
              </a:lnSpc>
              <a:spcBef>
                <a:spcPts val="598"/>
              </a:spcBef>
              <a:spcAft>
                <a:spcPts val="0"/>
              </a:spcAft>
              <a:buNone/>
              <a:tabLst>
                <a:tab pos="0" algn="l"/>
                <a:tab pos="447479" algn="l"/>
                <a:tab pos="896759" algn="l"/>
                <a:tab pos="1346040" algn="l"/>
                <a:tab pos="1795320" algn="l"/>
                <a:tab pos="2244600" algn="l"/>
                <a:tab pos="2693880" algn="l"/>
                <a:tab pos="3143159" algn="l"/>
                <a:tab pos="3592440" algn="l"/>
                <a:tab pos="4041719" algn="l"/>
                <a:tab pos="4491000" algn="l"/>
                <a:tab pos="4940280" algn="l"/>
                <a:tab pos="5389560" algn="l"/>
                <a:tab pos="5838480" algn="l"/>
                <a:tab pos="6287759" algn="l"/>
                <a:tab pos="6737040" algn="l"/>
                <a:tab pos="7186319" algn="l"/>
                <a:tab pos="7635600" algn="l"/>
                <a:tab pos="8084879" algn="l"/>
                <a:tab pos="8534160" algn="l"/>
                <a:tab pos="8983440" algn="l"/>
                <a:tab pos="9144000" algn="l"/>
                <a:tab pos="9601200" algn="l"/>
                <a:tab pos="10058400" algn="l"/>
                <a:tab pos="10515600" algn="l"/>
              </a:tabLst>
              <a:defRPr lang="en-US"/>
            </a:pPr>
            <a:r>
              <a:rPr lang="en-US" sz="2800" b="0" i="1" u="none" strike="noStrike" cap="none" baseline="0">
                <a:ln>
                  <a:noFill/>
                </a:ln>
                <a:solidFill>
                  <a:srgbClr val="000000"/>
                </a:solidFill>
                <a:effectLst>
                  <a:outerShdw dist="17961" dir="2700000">
                    <a:scrgbClr r="0" g="0" b="0"/>
                  </a:outerShdw>
                </a:effectLst>
                <a:latin typeface="Ubuntu" pitchFamily="2"/>
                <a:ea typeface="Arial" pitchFamily="1"/>
                <a:cs typeface="Arial" pitchFamily="1"/>
                <a:hlinkClick r:id="rId3"/>
              </a:rPr>
              <a:t>michal.vavrecka@cvut.cz</a:t>
            </a:r>
          </a:p>
          <a:p>
            <a:pPr marL="0" marR="0" lvl="0" indent="0" algn="ctr" rtl="0" hangingPunct="1">
              <a:lnSpc>
                <a:spcPct val="100000"/>
              </a:lnSpc>
              <a:spcBef>
                <a:spcPts val="598"/>
              </a:spcBef>
              <a:spcAft>
                <a:spcPts val="0"/>
              </a:spcAft>
              <a:buNone/>
              <a:tabLst>
                <a:tab pos="0" algn="l"/>
                <a:tab pos="447479" algn="l"/>
                <a:tab pos="896759" algn="l"/>
                <a:tab pos="1346040" algn="l"/>
                <a:tab pos="1795320" algn="l"/>
                <a:tab pos="2244600" algn="l"/>
                <a:tab pos="2693880" algn="l"/>
                <a:tab pos="3143159" algn="l"/>
                <a:tab pos="3592440" algn="l"/>
                <a:tab pos="4041719" algn="l"/>
                <a:tab pos="4491000" algn="l"/>
                <a:tab pos="4940280" algn="l"/>
                <a:tab pos="5389560" algn="l"/>
                <a:tab pos="5838480" algn="l"/>
                <a:tab pos="6287759" algn="l"/>
                <a:tab pos="6737040" algn="l"/>
                <a:tab pos="7186319" algn="l"/>
                <a:tab pos="7635600" algn="l"/>
                <a:tab pos="8084879" algn="l"/>
                <a:tab pos="8534160" algn="l"/>
                <a:tab pos="8983440" algn="l"/>
                <a:tab pos="9144000" algn="l"/>
                <a:tab pos="9601200" algn="l"/>
                <a:tab pos="10058400" algn="l"/>
                <a:tab pos="10515600" algn="l"/>
              </a:tabLst>
              <a:defRPr lang="en-US"/>
            </a:pPr>
            <a:r>
              <a:rPr lang="en-US" sz="2800" b="0" i="1" u="none" strike="noStrike" cap="none" baseline="0">
                <a:ln>
                  <a:noFill/>
                </a:ln>
                <a:solidFill>
                  <a:srgbClr val="000000"/>
                </a:solidFill>
                <a:effectLst>
                  <a:outerShdw dist="17961" dir="2700000">
                    <a:scrgbClr r="0" g="0" b="0"/>
                  </a:outerShdw>
                </a:effectLst>
                <a:latin typeface="Ubuntu" pitchFamily="2"/>
                <a:ea typeface="Arial" pitchFamily="1"/>
                <a:cs typeface="Arial" pitchFamily="1"/>
              </a:rPr>
              <a:t>kognice.wixsite.com/vavrecka</a:t>
            </a:r>
          </a:p>
          <a:p>
            <a:pPr marL="0" marR="0" lvl="0" indent="0" algn="ctr" rtl="0" hangingPunct="1">
              <a:lnSpc>
                <a:spcPct val="100000"/>
              </a:lnSpc>
              <a:spcBef>
                <a:spcPts val="598"/>
              </a:spcBef>
              <a:spcAft>
                <a:spcPts val="0"/>
              </a:spcAft>
              <a:buNone/>
              <a:tabLst>
                <a:tab pos="0" algn="l"/>
                <a:tab pos="447479" algn="l"/>
                <a:tab pos="896759" algn="l"/>
                <a:tab pos="1346040" algn="l"/>
                <a:tab pos="1795320" algn="l"/>
                <a:tab pos="2244600" algn="l"/>
                <a:tab pos="2693880" algn="l"/>
                <a:tab pos="3143159" algn="l"/>
                <a:tab pos="3592440" algn="l"/>
                <a:tab pos="4041719" algn="l"/>
                <a:tab pos="4491000" algn="l"/>
                <a:tab pos="4940280" algn="l"/>
                <a:tab pos="5389560" algn="l"/>
                <a:tab pos="5838480" algn="l"/>
                <a:tab pos="6287759" algn="l"/>
                <a:tab pos="6737040" algn="l"/>
                <a:tab pos="7186319" algn="l"/>
                <a:tab pos="7635600" algn="l"/>
                <a:tab pos="8084879" algn="l"/>
                <a:tab pos="8534160" algn="l"/>
                <a:tab pos="8983440" algn="l"/>
                <a:tab pos="9144000" algn="l"/>
                <a:tab pos="9601200" algn="l"/>
                <a:tab pos="10058400" algn="l"/>
                <a:tab pos="10515600" algn="l"/>
              </a:tabLst>
              <a:defRPr lang="en-US"/>
            </a:pPr>
            <a:r>
              <a:rPr lang="en-US" sz="2800" b="0" i="1" u="none" strike="noStrike" cap="none" baseline="0">
                <a:ln>
                  <a:noFill/>
                </a:ln>
                <a:solidFill>
                  <a:srgbClr val="000000"/>
                </a:solidFill>
                <a:effectLst>
                  <a:outerShdw dist="17961" dir="2700000">
                    <a:scrgbClr r="0" g="0" b="0"/>
                  </a:outerShdw>
                </a:effectLst>
                <a:latin typeface="Ubuntu" pitchFamily="2"/>
                <a:ea typeface="Arial" pitchFamily="1"/>
                <a:cs typeface="Arial" pitchFamily="1"/>
              </a:rPr>
              <a:t>incognite-lab.github.io</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page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14EE8-F490-611D-D394-EDA0E4DC3E12}"/>
              </a:ext>
            </a:extLst>
          </p:cNvPr>
          <p:cNvSpPr txBox="1">
            <a:spLocks noGrp="1"/>
          </p:cNvSpPr>
          <p:nvPr>
            <p:ph type="title" idx="4294967295"/>
          </p:nvPr>
        </p:nvSpPr>
        <p:spPr>
          <a:xfrm>
            <a:off x="456839" y="-167040"/>
            <a:ext cx="8226360" cy="1374120"/>
          </a:xfrm>
        </p:spPr>
        <p:txBody>
          <a:bodyPr/>
          <a:lstStyle/>
          <a:p>
            <a:pPr lvl="0"/>
            <a:r>
              <a:rPr lang="en-US"/>
              <a:t>Physical symbolic system</a:t>
            </a:r>
          </a:p>
        </p:txBody>
      </p:sp>
      <p:pic>
        <p:nvPicPr>
          <p:cNvPr id="3" name="Picture 2">
            <a:extLst>
              <a:ext uri="{FF2B5EF4-FFF2-40B4-BE49-F238E27FC236}">
                <a16:creationId xmlns:a16="http://schemas.microsoft.com/office/drawing/2014/main" id="{6F70EC15-E528-895C-47B5-60652284D1E3}"/>
              </a:ext>
            </a:extLst>
          </p:cNvPr>
          <p:cNvPicPr>
            <a:picLocks noChangeAspect="1"/>
          </p:cNvPicPr>
          <p:nvPr/>
        </p:nvPicPr>
        <p:blipFill>
          <a:blip r:embed="rId3">
            <a:lum/>
            <a:alphaModFix/>
          </a:blip>
          <a:srcRect/>
          <a:stretch>
            <a:fillRect/>
          </a:stretch>
        </p:blipFill>
        <p:spPr>
          <a:xfrm>
            <a:off x="914400" y="1600200"/>
            <a:ext cx="7410599" cy="41148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page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62B61-8177-267F-844E-521C961A5C01}"/>
              </a:ext>
            </a:extLst>
          </p:cNvPr>
          <p:cNvSpPr txBox="1">
            <a:spLocks noGrp="1"/>
          </p:cNvSpPr>
          <p:nvPr>
            <p:ph type="title" idx="4294967295"/>
          </p:nvPr>
        </p:nvSpPr>
        <p:spPr>
          <a:xfrm>
            <a:off x="456839" y="-167040"/>
            <a:ext cx="8226360" cy="1374120"/>
          </a:xfrm>
        </p:spPr>
        <p:txBody>
          <a:bodyPr/>
          <a:lstStyle/>
          <a:p>
            <a:pPr lvl="0"/>
            <a:r>
              <a:rPr lang="en-US"/>
              <a:t>Dual coding theory</a:t>
            </a:r>
          </a:p>
        </p:txBody>
      </p:sp>
      <p:pic>
        <p:nvPicPr>
          <p:cNvPr id="3" name="Picture 6">
            <a:extLst>
              <a:ext uri="{FF2B5EF4-FFF2-40B4-BE49-F238E27FC236}">
                <a16:creationId xmlns:a16="http://schemas.microsoft.com/office/drawing/2014/main" id="{7B38D510-EA82-C3F0-D032-B840C6EA164B}"/>
              </a:ext>
            </a:extLst>
          </p:cNvPr>
          <p:cNvPicPr>
            <a:picLocks noChangeAspect="1"/>
          </p:cNvPicPr>
          <p:nvPr/>
        </p:nvPicPr>
        <p:blipFill>
          <a:blip r:embed="rId3">
            <a:lum/>
            <a:alphaModFix/>
          </a:blip>
          <a:srcRect/>
          <a:stretch>
            <a:fillRect/>
          </a:stretch>
        </p:blipFill>
        <p:spPr>
          <a:xfrm>
            <a:off x="998640" y="1569599"/>
            <a:ext cx="6859080" cy="4645080"/>
          </a:xfrm>
          <a:prstGeom prst="rect">
            <a:avLst/>
          </a:prstGeom>
          <a:noFill/>
          <a:ln>
            <a:noFill/>
          </a:ln>
          <a:effectLst>
            <a:outerShdw dir="16200000" algn="tl">
              <a:srgbClr val="000000">
                <a:alpha val="70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page10">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44EF6BF4-417C-92F5-4967-A45A8234DC25}"/>
              </a:ext>
            </a:extLst>
          </p:cNvPr>
          <p:cNvSpPr/>
          <p:nvPr/>
        </p:nvSpPr>
        <p:spPr>
          <a:xfrm>
            <a:off x="228600" y="142920"/>
            <a:ext cx="8772480" cy="10792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ctr" rtl="0" hangingPunct="1">
              <a:lnSpc>
                <a:spcPct val="100000"/>
              </a:lnSpc>
              <a:spcBef>
                <a:spcPts val="598"/>
              </a:spcBef>
              <a:spcAft>
                <a:spcPts val="0"/>
              </a:spcAft>
              <a:buNone/>
              <a:tabLst>
                <a:tab pos="0" algn="l"/>
                <a:tab pos="447479" algn="l"/>
                <a:tab pos="896759" algn="l"/>
                <a:tab pos="1346040" algn="l"/>
                <a:tab pos="1795320" algn="l"/>
                <a:tab pos="2244600" algn="l"/>
                <a:tab pos="2693880" algn="l"/>
                <a:tab pos="3143159" algn="l"/>
                <a:tab pos="3592440" algn="l"/>
                <a:tab pos="4041719" algn="l"/>
                <a:tab pos="4491000" algn="l"/>
                <a:tab pos="4940280" algn="l"/>
                <a:tab pos="5389560" algn="l"/>
                <a:tab pos="5838480" algn="l"/>
                <a:tab pos="6287759" algn="l"/>
                <a:tab pos="6737040" algn="l"/>
                <a:tab pos="7186319" algn="l"/>
                <a:tab pos="7635600" algn="l"/>
                <a:tab pos="8084879" algn="l"/>
                <a:tab pos="8534160" algn="l"/>
                <a:tab pos="8983440" algn="l"/>
                <a:tab pos="9144000" algn="l"/>
                <a:tab pos="9601200" algn="l"/>
                <a:tab pos="10058400" algn="l"/>
                <a:tab pos="10515600" algn="l"/>
              </a:tabLst>
              <a:defRPr lang="en-US" sz="4400"/>
            </a:pPr>
            <a:r>
              <a:rPr lang="en-US" sz="4400" b="1" i="1" u="none" strike="noStrike" cap="none" baseline="0">
                <a:ln>
                  <a:noFill/>
                </a:ln>
                <a:solidFill>
                  <a:srgbClr val="000000"/>
                </a:solidFill>
                <a:effectLst>
                  <a:outerShdw dist="17961" dir="2700000">
                    <a:scrgbClr r="0" g="0" b="0"/>
                  </a:outerShdw>
                </a:effectLst>
                <a:latin typeface="Ubuntu" pitchFamily="2"/>
                <a:ea typeface="Arial" pitchFamily="1"/>
                <a:cs typeface="Arial" pitchFamily="1"/>
              </a:rPr>
              <a:t>Unsupervised grounding (2008)</a:t>
            </a:r>
          </a:p>
        </p:txBody>
      </p:sp>
      <p:pic>
        <p:nvPicPr>
          <p:cNvPr id="3" name="Picture 2">
            <a:extLst>
              <a:ext uri="{FF2B5EF4-FFF2-40B4-BE49-F238E27FC236}">
                <a16:creationId xmlns:a16="http://schemas.microsoft.com/office/drawing/2014/main" id="{4C221567-3090-7E56-6422-D29D132C9624}"/>
              </a:ext>
            </a:extLst>
          </p:cNvPr>
          <p:cNvPicPr>
            <a:picLocks noChangeAspect="1"/>
          </p:cNvPicPr>
          <p:nvPr/>
        </p:nvPicPr>
        <p:blipFill>
          <a:blip r:embed="rId3">
            <a:lum/>
            <a:alphaModFix/>
          </a:blip>
          <a:srcRect/>
          <a:stretch>
            <a:fillRect/>
          </a:stretch>
        </p:blipFill>
        <p:spPr>
          <a:xfrm>
            <a:off x="385920" y="1515960"/>
            <a:ext cx="8229600" cy="4572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page11">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B663EBA7-70B5-7FD2-9D0A-62881A31A39A}"/>
              </a:ext>
            </a:extLst>
          </p:cNvPr>
          <p:cNvSpPr/>
          <p:nvPr/>
        </p:nvSpPr>
        <p:spPr>
          <a:xfrm>
            <a:off x="228600" y="108000"/>
            <a:ext cx="8771040" cy="900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ctr" rtl="0" hangingPunct="1">
              <a:lnSpc>
                <a:spcPct val="100000"/>
              </a:lnSpc>
              <a:spcBef>
                <a:spcPts val="598"/>
              </a:spcBef>
              <a:spcAft>
                <a:spcPts val="0"/>
              </a:spcAft>
              <a:buNone/>
              <a:tabLst>
                <a:tab pos="0" algn="l"/>
                <a:tab pos="447479" algn="l"/>
                <a:tab pos="896759" algn="l"/>
                <a:tab pos="1346040" algn="l"/>
                <a:tab pos="1795320" algn="l"/>
                <a:tab pos="2244600" algn="l"/>
                <a:tab pos="2693880" algn="l"/>
                <a:tab pos="3143159" algn="l"/>
                <a:tab pos="3592440" algn="l"/>
                <a:tab pos="4041719" algn="l"/>
                <a:tab pos="4491000" algn="l"/>
                <a:tab pos="4940280" algn="l"/>
                <a:tab pos="5389560" algn="l"/>
                <a:tab pos="5838480" algn="l"/>
                <a:tab pos="6287759" algn="l"/>
                <a:tab pos="6737040" algn="l"/>
                <a:tab pos="7186319" algn="l"/>
                <a:tab pos="7635600" algn="l"/>
                <a:tab pos="8084879" algn="l"/>
                <a:tab pos="8534160" algn="l"/>
                <a:tab pos="8983440" algn="l"/>
                <a:tab pos="9144000" algn="l"/>
                <a:tab pos="9601200" algn="l"/>
                <a:tab pos="10058400" algn="l"/>
                <a:tab pos="10515600" algn="l"/>
              </a:tabLst>
              <a:defRPr lang="en-US" sz="4400"/>
            </a:pPr>
            <a:r>
              <a:rPr lang="en-US" sz="4800" b="1" i="1" u="none" strike="noStrike" cap="none" baseline="0">
                <a:ln>
                  <a:noFill/>
                </a:ln>
                <a:solidFill>
                  <a:srgbClr val="000000"/>
                </a:solidFill>
                <a:effectLst>
                  <a:outerShdw dist="17961" dir="2700000">
                    <a:scrgbClr r="0" g="0" b="0"/>
                  </a:outerShdw>
                </a:effectLst>
                <a:latin typeface="Ubuntu" pitchFamily="2"/>
                <a:ea typeface="Arial" pitchFamily="1"/>
                <a:cs typeface="Arial" pitchFamily="1"/>
              </a:rPr>
              <a:t>Primary representation</a:t>
            </a:r>
          </a:p>
        </p:txBody>
      </p:sp>
      <p:pic>
        <p:nvPicPr>
          <p:cNvPr id="3" name="Picture 2">
            <a:extLst>
              <a:ext uri="{FF2B5EF4-FFF2-40B4-BE49-F238E27FC236}">
                <a16:creationId xmlns:a16="http://schemas.microsoft.com/office/drawing/2014/main" id="{335581FC-E0D7-F013-1C92-8B1A633D668C}"/>
              </a:ext>
            </a:extLst>
          </p:cNvPr>
          <p:cNvPicPr>
            <a:picLocks noChangeAspect="1"/>
          </p:cNvPicPr>
          <p:nvPr/>
        </p:nvPicPr>
        <p:blipFill>
          <a:blip r:embed="rId3">
            <a:lum/>
            <a:alphaModFix/>
          </a:blip>
          <a:srcRect/>
          <a:stretch>
            <a:fillRect/>
          </a:stretch>
        </p:blipFill>
        <p:spPr>
          <a:xfrm>
            <a:off x="254160" y="1282680"/>
            <a:ext cx="4581360" cy="3241800"/>
          </a:xfrm>
          <a:prstGeom prst="rect">
            <a:avLst/>
          </a:prstGeom>
          <a:noFill/>
          <a:ln>
            <a:noFill/>
          </a:ln>
        </p:spPr>
      </p:pic>
      <p:pic>
        <p:nvPicPr>
          <p:cNvPr id="4" name="Picture 3">
            <a:extLst>
              <a:ext uri="{FF2B5EF4-FFF2-40B4-BE49-F238E27FC236}">
                <a16:creationId xmlns:a16="http://schemas.microsoft.com/office/drawing/2014/main" id="{39B1E860-7545-910C-EF4C-71C6A2954471}"/>
              </a:ext>
            </a:extLst>
          </p:cNvPr>
          <p:cNvPicPr>
            <a:picLocks noChangeAspect="1"/>
          </p:cNvPicPr>
          <p:nvPr/>
        </p:nvPicPr>
        <p:blipFill>
          <a:blip r:embed="rId4">
            <a:lum/>
            <a:alphaModFix/>
          </a:blip>
          <a:srcRect/>
          <a:stretch>
            <a:fillRect/>
          </a:stretch>
        </p:blipFill>
        <p:spPr>
          <a:xfrm>
            <a:off x="4762440" y="3394079"/>
            <a:ext cx="4103640" cy="2971800"/>
          </a:xfrm>
          <a:prstGeom prst="rect">
            <a:avLst/>
          </a:prstGeom>
          <a:noFill/>
          <a:ln>
            <a:noFill/>
          </a:ln>
        </p:spPr>
      </p:pic>
      <p:pic>
        <p:nvPicPr>
          <p:cNvPr id="5" name="Picture 4">
            <a:extLst>
              <a:ext uri="{FF2B5EF4-FFF2-40B4-BE49-F238E27FC236}">
                <a16:creationId xmlns:a16="http://schemas.microsoft.com/office/drawing/2014/main" id="{554EB3E4-7B97-A021-BBBF-130D4202ABE7}"/>
              </a:ext>
            </a:extLst>
          </p:cNvPr>
          <p:cNvPicPr>
            <a:picLocks noChangeAspect="1"/>
          </p:cNvPicPr>
          <p:nvPr/>
        </p:nvPicPr>
        <p:blipFill>
          <a:blip r:embed="rId5">
            <a:lum/>
            <a:alphaModFix/>
          </a:blip>
          <a:srcRect/>
          <a:stretch>
            <a:fillRect/>
          </a:stretch>
        </p:blipFill>
        <p:spPr>
          <a:xfrm>
            <a:off x="250920" y="1197000"/>
            <a:ext cx="8686800" cy="54863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page12">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E6BFC018-F1A7-BA61-8CE7-63DB27CC75C2}"/>
              </a:ext>
            </a:extLst>
          </p:cNvPr>
          <p:cNvSpPr/>
          <p:nvPr/>
        </p:nvSpPr>
        <p:spPr>
          <a:xfrm>
            <a:off x="647640" y="108000"/>
            <a:ext cx="8352000" cy="900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ctr" rtl="0" hangingPunct="1">
              <a:lnSpc>
                <a:spcPct val="100000"/>
              </a:lnSpc>
              <a:spcBef>
                <a:spcPts val="598"/>
              </a:spcBef>
              <a:spcAft>
                <a:spcPts val="0"/>
              </a:spcAft>
              <a:buNone/>
              <a:tabLst>
                <a:tab pos="0" algn="l"/>
                <a:tab pos="447479" algn="l"/>
                <a:tab pos="896759" algn="l"/>
                <a:tab pos="1346040" algn="l"/>
                <a:tab pos="1795320" algn="l"/>
                <a:tab pos="2244600" algn="l"/>
                <a:tab pos="2693880" algn="l"/>
                <a:tab pos="3143159" algn="l"/>
                <a:tab pos="3592440" algn="l"/>
                <a:tab pos="4041719" algn="l"/>
                <a:tab pos="4491000" algn="l"/>
                <a:tab pos="4940280" algn="l"/>
                <a:tab pos="5389560" algn="l"/>
                <a:tab pos="5838480" algn="l"/>
                <a:tab pos="6287759" algn="l"/>
                <a:tab pos="6737040" algn="l"/>
                <a:tab pos="7186319" algn="l"/>
                <a:tab pos="7635600" algn="l"/>
                <a:tab pos="8084879" algn="l"/>
                <a:tab pos="8534160" algn="l"/>
                <a:tab pos="8983440" algn="l"/>
                <a:tab pos="9144000" algn="l"/>
                <a:tab pos="9601200" algn="l"/>
                <a:tab pos="10058400" algn="l"/>
                <a:tab pos="10515600" algn="l"/>
              </a:tabLst>
              <a:defRPr lang="en-US" sz="4400"/>
            </a:pPr>
            <a:r>
              <a:rPr lang="en-US" sz="4400" b="1" i="1" u="none" strike="noStrike" cap="none" baseline="0">
                <a:ln>
                  <a:noFill/>
                </a:ln>
                <a:solidFill>
                  <a:srgbClr val="000000"/>
                </a:solidFill>
                <a:effectLst>
                  <a:outerShdw dist="17961" dir="2700000">
                    <a:scrgbClr r="0" g="0" b="0"/>
                  </a:outerShdw>
                </a:effectLst>
                <a:latin typeface="Ubuntu" pitchFamily="2"/>
                <a:ea typeface="Arial" pitchFamily="1"/>
                <a:cs typeface="Arial" pitchFamily="1"/>
              </a:rPr>
              <a:t>Separate vision modules (2009)</a:t>
            </a:r>
          </a:p>
        </p:txBody>
      </p:sp>
      <p:pic>
        <p:nvPicPr>
          <p:cNvPr id="3" name="Picture 2">
            <a:extLst>
              <a:ext uri="{FF2B5EF4-FFF2-40B4-BE49-F238E27FC236}">
                <a16:creationId xmlns:a16="http://schemas.microsoft.com/office/drawing/2014/main" id="{F3DE3BE0-F4BA-9AA9-735E-D6B9C484DC83}"/>
              </a:ext>
            </a:extLst>
          </p:cNvPr>
          <p:cNvPicPr>
            <a:picLocks noChangeAspect="1"/>
          </p:cNvPicPr>
          <p:nvPr/>
        </p:nvPicPr>
        <p:blipFill>
          <a:blip r:embed="rId3">
            <a:lum/>
            <a:alphaModFix/>
          </a:blip>
          <a:srcRect/>
          <a:stretch>
            <a:fillRect/>
          </a:stretch>
        </p:blipFill>
        <p:spPr>
          <a:xfrm>
            <a:off x="457200" y="1287359"/>
            <a:ext cx="3089160" cy="5027760"/>
          </a:xfrm>
          <a:prstGeom prst="rect">
            <a:avLst/>
          </a:prstGeom>
          <a:noFill/>
          <a:ln>
            <a:noFill/>
          </a:ln>
        </p:spPr>
      </p:pic>
      <p:pic>
        <p:nvPicPr>
          <p:cNvPr id="4" name="Picture 3">
            <a:extLst>
              <a:ext uri="{FF2B5EF4-FFF2-40B4-BE49-F238E27FC236}">
                <a16:creationId xmlns:a16="http://schemas.microsoft.com/office/drawing/2014/main" id="{FAC25296-624A-6156-3A7D-272683802F42}"/>
              </a:ext>
            </a:extLst>
          </p:cNvPr>
          <p:cNvPicPr>
            <a:picLocks noChangeAspect="1"/>
          </p:cNvPicPr>
          <p:nvPr/>
        </p:nvPicPr>
        <p:blipFill>
          <a:blip r:embed="rId4">
            <a:lum/>
            <a:alphaModFix/>
          </a:blip>
          <a:srcRect/>
          <a:stretch>
            <a:fillRect/>
          </a:stretch>
        </p:blipFill>
        <p:spPr>
          <a:xfrm>
            <a:off x="4052879" y="1287359"/>
            <a:ext cx="4633920" cy="5029200"/>
          </a:xfrm>
          <a:prstGeom prst="rect">
            <a:avLst/>
          </a:prstGeom>
          <a:noFill/>
          <a:ln>
            <a:noFill/>
          </a:ln>
        </p:spPr>
      </p:pic>
      <p:sp>
        <p:nvSpPr>
          <p:cNvPr id="5" name="Line 4">
            <a:extLst>
              <a:ext uri="{FF2B5EF4-FFF2-40B4-BE49-F238E27FC236}">
                <a16:creationId xmlns:a16="http://schemas.microsoft.com/office/drawing/2014/main" id="{54696604-2105-F8B9-4E6B-69C9975918BB}"/>
              </a:ext>
            </a:extLst>
          </p:cNvPr>
          <p:cNvSpPr/>
          <p:nvPr/>
        </p:nvSpPr>
        <p:spPr>
          <a:xfrm>
            <a:off x="2901960" y="4064040"/>
            <a:ext cx="1544760" cy="1439"/>
          </a:xfrm>
          <a:prstGeom prst="line">
            <a:avLst/>
          </a:prstGeom>
          <a:noFill/>
          <a:ln w="9360">
            <a:solidFill>
              <a:srgbClr val="000000"/>
            </a:solidFill>
            <a:prstDash val="solid"/>
            <a:miter/>
            <a:tailEnd type="arrow"/>
          </a:ln>
        </p:spPr>
        <p:txBody>
          <a:bodyPr vert="horz" wrap="square" lIns="90000" tIns="46800" rIns="90000" bIns="46800" anchor="t" anchorCtr="0"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4400" b="1" i="0" u="none" strike="noStrike" cap="none" baseline="0">
              <a:ln>
                <a:noFill/>
              </a:ln>
              <a:solidFill>
                <a:srgbClr val="FFFFFF"/>
              </a:solidFill>
              <a:latin typeface="Ubuntu" pitchFamily="2"/>
              <a:ea typeface="ＭＳ Ｐゴシック" pitchFamily="1"/>
              <a:cs typeface="ＭＳ Ｐゴシック" pitchFamily="1"/>
            </a:endParaRPr>
          </a:p>
        </p:txBody>
      </p:sp>
      <p:sp>
        <p:nvSpPr>
          <p:cNvPr id="6" name="Line 5">
            <a:extLst>
              <a:ext uri="{FF2B5EF4-FFF2-40B4-BE49-F238E27FC236}">
                <a16:creationId xmlns:a16="http://schemas.microsoft.com/office/drawing/2014/main" id="{4731F6B1-6F0E-B8FE-DB99-566D6F6ABA09}"/>
              </a:ext>
            </a:extLst>
          </p:cNvPr>
          <p:cNvSpPr/>
          <p:nvPr/>
        </p:nvSpPr>
        <p:spPr>
          <a:xfrm>
            <a:off x="2901960" y="5433840"/>
            <a:ext cx="1544760" cy="247680"/>
          </a:xfrm>
          <a:prstGeom prst="line">
            <a:avLst/>
          </a:prstGeom>
          <a:noFill/>
          <a:ln w="9360">
            <a:solidFill>
              <a:srgbClr val="000000"/>
            </a:solidFill>
            <a:prstDash val="solid"/>
            <a:miter/>
            <a:tailEnd type="arrow"/>
          </a:ln>
        </p:spPr>
        <p:txBody>
          <a:bodyPr vert="horz" wrap="square" lIns="90000" tIns="46800" rIns="90000" bIns="46800" anchor="t" anchorCtr="0"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4400" b="1" i="0" u="none" strike="noStrike" cap="none" baseline="0">
              <a:ln>
                <a:noFill/>
              </a:ln>
              <a:solidFill>
                <a:srgbClr val="FFFFFF"/>
              </a:solidFill>
              <a:latin typeface="Ubuntu" pitchFamily="2"/>
              <a:ea typeface="ＭＳ Ｐゴシック" pitchFamily="1"/>
              <a:cs typeface="ＭＳ Ｐゴシック" pitchFamily="1"/>
            </a:endParaRPr>
          </a:p>
        </p:txBody>
      </p:sp>
      <p:sp>
        <p:nvSpPr>
          <p:cNvPr id="7" name="Line 6">
            <a:extLst>
              <a:ext uri="{FF2B5EF4-FFF2-40B4-BE49-F238E27FC236}">
                <a16:creationId xmlns:a16="http://schemas.microsoft.com/office/drawing/2014/main" id="{52079145-665D-FB4E-7382-FF184D4E68F0}"/>
              </a:ext>
            </a:extLst>
          </p:cNvPr>
          <p:cNvSpPr/>
          <p:nvPr/>
        </p:nvSpPr>
        <p:spPr>
          <a:xfrm>
            <a:off x="6119640" y="2889360"/>
            <a:ext cx="514439" cy="1028520"/>
          </a:xfrm>
          <a:prstGeom prst="line">
            <a:avLst/>
          </a:prstGeom>
          <a:noFill/>
          <a:ln w="9360">
            <a:solidFill>
              <a:srgbClr val="000000"/>
            </a:solidFill>
            <a:prstDash val="solid"/>
            <a:miter/>
            <a:tailEnd type="arrow"/>
          </a:ln>
        </p:spPr>
        <p:txBody>
          <a:bodyPr vert="horz" wrap="square" lIns="90000" tIns="46800" rIns="90000" bIns="46800" anchor="t" anchorCtr="0"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4400" b="1" i="0" u="none" strike="noStrike" cap="none" baseline="0">
              <a:ln>
                <a:noFill/>
              </a:ln>
              <a:solidFill>
                <a:srgbClr val="FFFFFF"/>
              </a:solidFill>
              <a:latin typeface="Ubuntu" pitchFamily="2"/>
              <a:ea typeface="ＭＳ Ｐゴシック" pitchFamily="1"/>
              <a:cs typeface="ＭＳ Ｐゴシック" pitchFamily="1"/>
            </a:endParaRPr>
          </a:p>
        </p:txBody>
      </p:sp>
      <p:sp>
        <p:nvSpPr>
          <p:cNvPr id="8" name="Line 7">
            <a:extLst>
              <a:ext uri="{FF2B5EF4-FFF2-40B4-BE49-F238E27FC236}">
                <a16:creationId xmlns:a16="http://schemas.microsoft.com/office/drawing/2014/main" id="{579EDDBB-0117-DAB0-40A0-91446BB99FCD}"/>
              </a:ext>
            </a:extLst>
          </p:cNvPr>
          <p:cNvSpPr/>
          <p:nvPr/>
        </p:nvSpPr>
        <p:spPr>
          <a:xfrm flipV="1">
            <a:off x="3557520" y="2417760"/>
            <a:ext cx="863640" cy="341279"/>
          </a:xfrm>
          <a:prstGeom prst="line">
            <a:avLst/>
          </a:prstGeom>
          <a:noFill/>
          <a:ln w="9360">
            <a:solidFill>
              <a:srgbClr val="000000"/>
            </a:solidFill>
            <a:prstDash val="solid"/>
            <a:miter/>
            <a:tailEnd type="arrow"/>
          </a:ln>
        </p:spPr>
        <p:txBody>
          <a:bodyPr vert="horz" wrap="square" lIns="90000" tIns="46800" rIns="90000" bIns="46800" anchor="t" anchorCtr="0"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4400" b="1" i="0" u="none" strike="noStrike" cap="none" baseline="0">
              <a:ln>
                <a:noFill/>
              </a:ln>
              <a:solidFill>
                <a:srgbClr val="FFFFFF"/>
              </a:solidFill>
              <a:latin typeface="Ubuntu" pitchFamily="2"/>
              <a:ea typeface="ＭＳ Ｐゴシック" pitchFamily="1"/>
              <a:cs typeface="ＭＳ Ｐゴシック" pitchFamily="1"/>
            </a:endParaRPr>
          </a:p>
        </p:txBody>
      </p:sp>
      <p:sp>
        <p:nvSpPr>
          <p:cNvPr id="9" name="Line 8">
            <a:extLst>
              <a:ext uri="{FF2B5EF4-FFF2-40B4-BE49-F238E27FC236}">
                <a16:creationId xmlns:a16="http://schemas.microsoft.com/office/drawing/2014/main" id="{F303CD99-0313-B4E2-BB12-9ECF3FF7279F}"/>
              </a:ext>
            </a:extLst>
          </p:cNvPr>
          <p:cNvSpPr/>
          <p:nvPr/>
        </p:nvSpPr>
        <p:spPr>
          <a:xfrm>
            <a:off x="6119640" y="4064040"/>
            <a:ext cx="514439" cy="1439"/>
          </a:xfrm>
          <a:prstGeom prst="line">
            <a:avLst/>
          </a:prstGeom>
          <a:noFill/>
          <a:ln w="9360">
            <a:solidFill>
              <a:srgbClr val="000000"/>
            </a:solidFill>
            <a:prstDash val="solid"/>
            <a:miter/>
            <a:tailEnd type="arrow"/>
          </a:ln>
        </p:spPr>
        <p:txBody>
          <a:bodyPr vert="horz" wrap="square" lIns="90000" tIns="46800" rIns="90000" bIns="46800" anchor="t" anchorCtr="0"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4400" b="1" i="0" u="none" strike="noStrike" cap="none" baseline="0">
              <a:ln>
                <a:noFill/>
              </a:ln>
              <a:solidFill>
                <a:srgbClr val="FFFFFF"/>
              </a:solidFill>
              <a:latin typeface="Ubuntu" pitchFamily="2"/>
              <a:ea typeface="ＭＳ Ｐゴシック" pitchFamily="1"/>
              <a:cs typeface="ＭＳ Ｐゴシック" pitchFamily="1"/>
            </a:endParaRPr>
          </a:p>
        </p:txBody>
      </p:sp>
      <p:sp>
        <p:nvSpPr>
          <p:cNvPr id="10" name="Line 9">
            <a:extLst>
              <a:ext uri="{FF2B5EF4-FFF2-40B4-BE49-F238E27FC236}">
                <a16:creationId xmlns:a16="http://schemas.microsoft.com/office/drawing/2014/main" id="{23749326-5ADE-4D73-7810-348A3DB297C8}"/>
              </a:ext>
            </a:extLst>
          </p:cNvPr>
          <p:cNvSpPr/>
          <p:nvPr/>
        </p:nvSpPr>
        <p:spPr>
          <a:xfrm flipV="1">
            <a:off x="6248520" y="4210200"/>
            <a:ext cx="385559" cy="885600"/>
          </a:xfrm>
          <a:prstGeom prst="line">
            <a:avLst/>
          </a:prstGeom>
          <a:noFill/>
          <a:ln w="9360">
            <a:solidFill>
              <a:srgbClr val="000000"/>
            </a:solidFill>
            <a:prstDash val="solid"/>
            <a:miter/>
            <a:tailEnd type="arrow"/>
          </a:ln>
        </p:spPr>
        <p:txBody>
          <a:bodyPr vert="horz" wrap="square" lIns="90000" tIns="46800" rIns="90000" bIns="46800" anchor="t" anchorCtr="0"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4400" b="1" i="0" u="none" strike="noStrike" cap="none" baseline="0">
              <a:ln>
                <a:noFill/>
              </a:ln>
              <a:solidFill>
                <a:srgbClr val="FFFFFF"/>
              </a:solidFill>
              <a:latin typeface="Ubuntu" pitchFamily="2"/>
              <a:ea typeface="ＭＳ Ｐゴシック" pitchFamily="1"/>
              <a:cs typeface="ＭＳ Ｐゴシック" pitchFamily="1"/>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page13">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36BBCCFA-4A93-2299-69D8-A4E00B7A2FA5}"/>
              </a:ext>
            </a:extLst>
          </p:cNvPr>
          <p:cNvSpPr/>
          <p:nvPr/>
        </p:nvSpPr>
        <p:spPr>
          <a:xfrm>
            <a:off x="647640" y="287280"/>
            <a:ext cx="8352000" cy="900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ctr" rtl="0" hangingPunct="1">
              <a:lnSpc>
                <a:spcPct val="100000"/>
              </a:lnSpc>
              <a:spcBef>
                <a:spcPts val="598"/>
              </a:spcBef>
              <a:spcAft>
                <a:spcPts val="0"/>
              </a:spcAft>
              <a:buNone/>
              <a:tabLst>
                <a:tab pos="0" algn="l"/>
                <a:tab pos="447479" algn="l"/>
                <a:tab pos="896759" algn="l"/>
                <a:tab pos="1346040" algn="l"/>
                <a:tab pos="1795320" algn="l"/>
                <a:tab pos="2244600" algn="l"/>
                <a:tab pos="2693880" algn="l"/>
                <a:tab pos="3143159" algn="l"/>
                <a:tab pos="3592440" algn="l"/>
                <a:tab pos="4041719" algn="l"/>
                <a:tab pos="4491000" algn="l"/>
                <a:tab pos="4940280" algn="l"/>
                <a:tab pos="5389560" algn="l"/>
                <a:tab pos="5838480" algn="l"/>
                <a:tab pos="6287759" algn="l"/>
                <a:tab pos="6737040" algn="l"/>
                <a:tab pos="7186319" algn="l"/>
                <a:tab pos="7635600" algn="l"/>
                <a:tab pos="8084879" algn="l"/>
                <a:tab pos="8534160" algn="l"/>
                <a:tab pos="8983440" algn="l"/>
                <a:tab pos="9144000" algn="l"/>
                <a:tab pos="9601200" algn="l"/>
                <a:tab pos="10058400" algn="l"/>
                <a:tab pos="10515600" algn="l"/>
              </a:tabLst>
              <a:defRPr lang="en-US"/>
            </a:pPr>
            <a:r>
              <a:rPr lang="cs-CZ" sz="4400" b="1" i="1" u="none" strike="noStrike" cap="none" baseline="0">
                <a:ln>
                  <a:noFill/>
                </a:ln>
                <a:solidFill>
                  <a:srgbClr val="000000"/>
                </a:solidFill>
                <a:effectLst>
                  <a:outerShdw dist="17961" dir="2700000">
                    <a:scrgbClr r="0" g="0" b="0"/>
                  </a:outerShdw>
                </a:effectLst>
                <a:latin typeface="Ubuntu" pitchFamily="2"/>
                <a:ea typeface="Arial" pitchFamily="1"/>
                <a:cs typeface="Arial" pitchFamily="1"/>
              </a:rPr>
              <a:t>Where system  (2009)</a:t>
            </a:r>
          </a:p>
        </p:txBody>
      </p:sp>
      <p:pic>
        <p:nvPicPr>
          <p:cNvPr id="3" name="Picture 3">
            <a:extLst>
              <a:ext uri="{FF2B5EF4-FFF2-40B4-BE49-F238E27FC236}">
                <a16:creationId xmlns:a16="http://schemas.microsoft.com/office/drawing/2014/main" id="{2A980BCE-9877-7EDE-FFCA-5459A0FB251E}"/>
              </a:ext>
            </a:extLst>
          </p:cNvPr>
          <p:cNvPicPr>
            <a:picLocks noChangeAspect="1"/>
          </p:cNvPicPr>
          <p:nvPr/>
        </p:nvPicPr>
        <p:blipFill>
          <a:blip r:embed="rId3">
            <a:lum/>
            <a:alphaModFix/>
          </a:blip>
          <a:srcRect/>
          <a:stretch>
            <a:fillRect/>
          </a:stretch>
        </p:blipFill>
        <p:spPr>
          <a:xfrm>
            <a:off x="457200" y="1143000"/>
            <a:ext cx="8229600" cy="552456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page14">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2A2D66DF-C470-2A02-1805-3F390A9987A9}"/>
              </a:ext>
            </a:extLst>
          </p:cNvPr>
          <p:cNvSpPr/>
          <p:nvPr/>
        </p:nvSpPr>
        <p:spPr>
          <a:xfrm>
            <a:off x="262053" y="287280"/>
            <a:ext cx="8771040" cy="900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ctr" rtl="0" hangingPunct="1">
              <a:lnSpc>
                <a:spcPct val="100000"/>
              </a:lnSpc>
              <a:spcBef>
                <a:spcPts val="598"/>
              </a:spcBef>
              <a:spcAft>
                <a:spcPts val="0"/>
              </a:spcAft>
              <a:buNone/>
              <a:tabLst>
                <a:tab pos="0" algn="l"/>
                <a:tab pos="447479" algn="l"/>
                <a:tab pos="896759" algn="l"/>
                <a:tab pos="1346040" algn="l"/>
                <a:tab pos="1795320" algn="l"/>
                <a:tab pos="2244600" algn="l"/>
                <a:tab pos="2693880" algn="l"/>
                <a:tab pos="3143159" algn="l"/>
                <a:tab pos="3592440" algn="l"/>
                <a:tab pos="4041719" algn="l"/>
                <a:tab pos="4491000" algn="l"/>
                <a:tab pos="4940280" algn="l"/>
                <a:tab pos="5389560" algn="l"/>
                <a:tab pos="5838480" algn="l"/>
                <a:tab pos="6287759" algn="l"/>
                <a:tab pos="6737040" algn="l"/>
                <a:tab pos="7186319" algn="l"/>
                <a:tab pos="7635600" algn="l"/>
                <a:tab pos="8084879" algn="l"/>
                <a:tab pos="8534160" algn="l"/>
                <a:tab pos="8983440" algn="l"/>
                <a:tab pos="9144000" algn="l"/>
                <a:tab pos="9601200" algn="l"/>
                <a:tab pos="10058400" algn="l"/>
                <a:tab pos="10515600" algn="l"/>
              </a:tabLst>
              <a:defRPr lang="en-US"/>
            </a:pPr>
            <a:r>
              <a:rPr lang="en-US" sz="4400" b="1" i="1" u="none" strike="noStrike" cap="none" baseline="0" dirty="0">
                <a:ln>
                  <a:noFill/>
                </a:ln>
                <a:solidFill>
                  <a:srgbClr val="000000"/>
                </a:solidFill>
                <a:effectLst>
                  <a:outerShdw dist="17961" dir="2700000">
                    <a:scrgbClr r="0" g="0" b="0"/>
                  </a:outerShdw>
                </a:effectLst>
                <a:latin typeface="Ubuntu" pitchFamily="2"/>
                <a:ea typeface="Arial" pitchFamily="1"/>
                <a:cs typeface="Arial" pitchFamily="1"/>
              </a:rPr>
              <a:t>Multimodal representation</a:t>
            </a:r>
          </a:p>
        </p:txBody>
      </p:sp>
      <p:pic>
        <p:nvPicPr>
          <p:cNvPr id="3" name="Picture 3">
            <a:extLst>
              <a:ext uri="{FF2B5EF4-FFF2-40B4-BE49-F238E27FC236}">
                <a16:creationId xmlns:a16="http://schemas.microsoft.com/office/drawing/2014/main" id="{D7F062E1-92BA-CBE2-1883-AC72D9763166}"/>
              </a:ext>
            </a:extLst>
          </p:cNvPr>
          <p:cNvPicPr>
            <a:picLocks noChangeAspect="1"/>
          </p:cNvPicPr>
          <p:nvPr/>
        </p:nvPicPr>
        <p:blipFill>
          <a:blip r:embed="rId3">
            <a:lum/>
            <a:alphaModFix/>
          </a:blip>
          <a:srcRect/>
          <a:stretch>
            <a:fillRect/>
          </a:stretch>
        </p:blipFill>
        <p:spPr>
          <a:xfrm>
            <a:off x="658225" y="1347733"/>
            <a:ext cx="7827550" cy="5324200"/>
          </a:xfrm>
          <a:prstGeom prst="rect">
            <a:avLst/>
          </a:prstGeom>
          <a:noFill/>
          <a:ln>
            <a:noFill/>
          </a:ln>
        </p:spPr>
      </p:pic>
    </p:spTree>
  </p:cSld>
  <p:clrMapOvr>
    <a:masterClrMapping/>
  </p:clrMapOvr>
</p:sld>
</file>

<file path=ppt/theme/theme1.xml><?xml version="1.0" encoding="utf-8"?>
<a:theme xmlns:a="http://schemas.openxmlformats.org/drawingml/2006/main" name="Defaul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16472</TotalTime>
  <Words>207</Words>
  <Application>Microsoft Macintosh PowerPoint</Application>
  <PresentationFormat>On-screen Show (4:3)</PresentationFormat>
  <Paragraphs>99</Paragraphs>
  <Slides>23</Slides>
  <Notes>23</Notes>
  <HiddenSlides>0</HiddenSlides>
  <MMClips>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Constantia</vt:lpstr>
      <vt:lpstr>Liberation Serif</vt:lpstr>
      <vt:lpstr>Times New Roman</vt:lpstr>
      <vt:lpstr>Ubuntu</vt:lpstr>
      <vt:lpstr>Default</vt:lpstr>
      <vt:lpstr>PowerPoint Presentation</vt:lpstr>
      <vt:lpstr>Chinese room experiment</vt:lpstr>
      <vt:lpstr>Physical symbolic system</vt:lpstr>
      <vt:lpstr>Dual coding theory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Disambiguation (2014)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Způsoby nabývání významu u inteligentních systémů</dc:title>
  <dc:subject/>
  <dc:creator>Hikmet</dc:creator>
  <cp:keywords/>
  <dc:description/>
  <cp:lastModifiedBy>Microsoft Office User</cp:lastModifiedBy>
  <cp:revision>238</cp:revision>
  <dcterms:created xsi:type="dcterms:W3CDTF">2006-03-27T16:09:06Z</dcterms:created>
  <dcterms:modified xsi:type="dcterms:W3CDTF">2023-01-16T21:09:12Z</dcterms:modified>
</cp:coreProperties>
</file>