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256" r:id="rId2"/>
    <p:sldId id="321" r:id="rId3"/>
    <p:sldId id="322" r:id="rId4"/>
    <p:sldId id="351" r:id="rId5"/>
    <p:sldId id="352" r:id="rId6"/>
    <p:sldId id="353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30" r:id="rId28"/>
    <p:sldId id="354" r:id="rId29"/>
    <p:sldId id="384" r:id="rId30"/>
    <p:sldId id="385" r:id="rId31"/>
    <p:sldId id="386" r:id="rId32"/>
    <p:sldId id="387" r:id="rId33"/>
    <p:sldId id="32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25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431" r:id="rId65"/>
    <p:sldId id="326" r:id="rId66"/>
    <p:sldId id="388" r:id="rId67"/>
    <p:sldId id="389" r:id="rId68"/>
    <p:sldId id="390" r:id="rId69"/>
    <p:sldId id="391" r:id="rId70"/>
    <p:sldId id="392" r:id="rId71"/>
    <p:sldId id="393" r:id="rId72"/>
    <p:sldId id="394" r:id="rId73"/>
    <p:sldId id="395" r:id="rId74"/>
    <p:sldId id="396" r:id="rId75"/>
    <p:sldId id="397" r:id="rId76"/>
    <p:sldId id="398" r:id="rId77"/>
    <p:sldId id="399" r:id="rId78"/>
    <p:sldId id="400" r:id="rId79"/>
    <p:sldId id="401" r:id="rId80"/>
    <p:sldId id="402" r:id="rId81"/>
    <p:sldId id="403" r:id="rId82"/>
    <p:sldId id="404" r:id="rId83"/>
    <p:sldId id="405" r:id="rId84"/>
    <p:sldId id="406" r:id="rId85"/>
    <p:sldId id="407" r:id="rId86"/>
    <p:sldId id="408" r:id="rId87"/>
    <p:sldId id="412" r:id="rId88"/>
    <p:sldId id="327" r:id="rId89"/>
    <p:sldId id="409" r:id="rId90"/>
    <p:sldId id="413" r:id="rId91"/>
    <p:sldId id="414" r:id="rId92"/>
    <p:sldId id="415" r:id="rId93"/>
    <p:sldId id="416" r:id="rId94"/>
    <p:sldId id="417" r:id="rId95"/>
    <p:sldId id="418" r:id="rId96"/>
    <p:sldId id="432" r:id="rId97"/>
    <p:sldId id="419" r:id="rId98"/>
    <p:sldId id="420" r:id="rId99"/>
    <p:sldId id="421" r:id="rId100"/>
    <p:sldId id="422" r:id="rId101"/>
    <p:sldId id="433" r:id="rId102"/>
    <p:sldId id="423" r:id="rId103"/>
    <p:sldId id="424" r:id="rId104"/>
    <p:sldId id="425" r:id="rId105"/>
    <p:sldId id="426" r:id="rId106"/>
    <p:sldId id="427" r:id="rId107"/>
    <p:sldId id="428" r:id="rId108"/>
    <p:sldId id="429" r:id="rId109"/>
    <p:sldId id="430" r:id="rId110"/>
  </p:sldIdLst>
  <p:sldSz cx="9144000" cy="6858000" type="screen4x3"/>
  <p:notesSz cx="6858000" cy="9144000"/>
  <p:custDataLst>
    <p:tags r:id="rId11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40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9" autoAdjust="0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981"/>
        <p:guide pos="40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gs" Target="tags/tag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74E9-21A5-493D-98DC-EE3F8D7F1964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18547-4B6B-42EC-9BF6-C29840B7D3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86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25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884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135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83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23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676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483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265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442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23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314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286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839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742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347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324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315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627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526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078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6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478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796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845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71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149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019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990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672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612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9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03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51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0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04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745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29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61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18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93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88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6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3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9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69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96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3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53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99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4F0E-7DCA-4AFA-A65F-10DAB48B7D6E}" type="datetimeFigureOut">
              <a:rPr lang="cs-CZ" smtClean="0"/>
              <a:pPr/>
              <a:t>10. 12. 2014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9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2.png"/><Relationship Id="rId4" Type="http://schemas.openxmlformats.org/officeDocument/2006/relationships/image" Target="../media/image26.jpeg"/><Relationship Id="rId9" Type="http://schemas.openxmlformats.org/officeDocument/2006/relationships/image" Target="../media/image4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jpeg"/><Relationship Id="rId2" Type="http://schemas.openxmlformats.org/officeDocument/2006/relationships/hyperlink" Target="http://www.ncbi.nlm.nih.gov/core/lw/2.0/html/tileshop_pmc/tileshop_pmc_inline.html?title=Click%20on%20image%20to%20zoom&amp;p=PMC3&amp;id=1409771_1471-2121-7-11-5.jpg" TargetMode="Externa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jpeg"/><Relationship Id="rId2" Type="http://schemas.openxmlformats.org/officeDocument/2006/relationships/hyperlink" Target="/core/lw/2.0/html/tileshop_pmc/tileshop_pmc_inline.html?title=Click%20on%20image%20to%20zoom&amp;p=PMC3&amp;id=3130416_rstb20110008-g2.jpg" TargetMode="Externa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jpeg"/><Relationship Id="rId2" Type="http://schemas.openxmlformats.org/officeDocument/2006/relationships/hyperlink" Target="/core/lw/2.0/html/tileshop_pmc/tileshop_pmc_inline.html?title=Click%20on%20image%20to%20zoom&amp;p=PMC3&amp;id=2928569_nihms227650f2.jpg" TargetMode="Externa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.jpe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.jpe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.jpe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.jpe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8.png"/><Relationship Id="rId4" Type="http://schemas.openxmlformats.org/officeDocument/2006/relationships/image" Target="../media/image26.jpe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.jpe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.jpe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52.png"/><Relationship Id="rId4" Type="http://schemas.openxmlformats.org/officeDocument/2006/relationships/image" Target="../media/image26.jpe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26.jpe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tf-biokyb.lf1.cuni.cz/wiki/_media/cvut/khoo_physiologicalcontrolsystems_ebook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6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2.png"/><Relationship Id="rId4" Type="http://schemas.openxmlformats.org/officeDocument/2006/relationships/image" Target="../media/image26.jpe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00.png"/><Relationship Id="rId21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7.png"/><Relationship Id="rId7" Type="http://schemas.openxmlformats.org/officeDocument/2006/relationships/image" Target="../media/image10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19.png"/><Relationship Id="rId5" Type="http://schemas.openxmlformats.org/officeDocument/2006/relationships/image" Target="../media/image102.png"/><Relationship Id="rId15" Type="http://schemas.openxmlformats.org/officeDocument/2006/relationships/image" Target="../media/image123.png"/><Relationship Id="rId10" Type="http://schemas.openxmlformats.org/officeDocument/2006/relationships/image" Target="../media/image108.png"/><Relationship Id="rId19" Type="http://schemas.openxmlformats.org/officeDocument/2006/relationships/image" Target="../media/image1.jpeg"/><Relationship Id="rId4" Type="http://schemas.openxmlformats.org/officeDocument/2006/relationships/image" Target="../media/image101.png"/><Relationship Id="rId9" Type="http://schemas.openxmlformats.org/officeDocument/2006/relationships/image" Target="../media/image107.png"/><Relationship Id="rId14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26.png"/><Relationship Id="rId18" Type="http://schemas.openxmlformats.org/officeDocument/2006/relationships/image" Target="../media/image129.png"/><Relationship Id="rId3" Type="http://schemas.openxmlformats.org/officeDocument/2006/relationships/image" Target="../media/image9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8.png"/><Relationship Id="rId17" Type="http://schemas.openxmlformats.org/officeDocument/2006/relationships/image" Target="../media/image122.png"/><Relationship Id="rId25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21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8.png"/><Relationship Id="rId24" Type="http://schemas.openxmlformats.org/officeDocument/2006/relationships/image" Target="../media/image135.png"/><Relationship Id="rId5" Type="http://schemas.openxmlformats.org/officeDocument/2006/relationships/image" Target="../media/image101.png"/><Relationship Id="rId15" Type="http://schemas.openxmlformats.org/officeDocument/2006/relationships/image" Target="../media/image120.png"/><Relationship Id="rId23" Type="http://schemas.openxmlformats.org/officeDocument/2006/relationships/image" Target="../media/image134.png"/><Relationship Id="rId10" Type="http://schemas.openxmlformats.org/officeDocument/2006/relationships/image" Target="../media/image107.png"/><Relationship Id="rId19" Type="http://schemas.openxmlformats.org/officeDocument/2006/relationships/image" Target="../media/image130.png"/><Relationship Id="rId4" Type="http://schemas.openxmlformats.org/officeDocument/2006/relationships/image" Target="../media/image117.png"/><Relationship Id="rId9" Type="http://schemas.openxmlformats.org/officeDocument/2006/relationships/image" Target="../media/image106.png"/><Relationship Id="rId14" Type="http://schemas.openxmlformats.org/officeDocument/2006/relationships/image" Target="../media/image119.png"/><Relationship Id="rId22" Type="http://schemas.openxmlformats.org/officeDocument/2006/relationships/image" Target="../media/image13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26.png"/><Relationship Id="rId18" Type="http://schemas.openxmlformats.org/officeDocument/2006/relationships/image" Target="../media/image136.png"/><Relationship Id="rId26" Type="http://schemas.openxmlformats.org/officeDocument/2006/relationships/image" Target="../media/image1.jpeg"/><Relationship Id="rId3" Type="http://schemas.openxmlformats.org/officeDocument/2006/relationships/image" Target="../media/image94.png"/><Relationship Id="rId21" Type="http://schemas.openxmlformats.org/officeDocument/2006/relationships/image" Target="../media/image139.png"/><Relationship Id="rId7" Type="http://schemas.openxmlformats.org/officeDocument/2006/relationships/image" Target="../media/image118.png"/><Relationship Id="rId12" Type="http://schemas.openxmlformats.org/officeDocument/2006/relationships/image" Target="../media/image128.png"/><Relationship Id="rId17" Type="http://schemas.openxmlformats.org/officeDocument/2006/relationships/image" Target="../media/image122.png"/><Relationship Id="rId25" Type="http://schemas.openxmlformats.org/officeDocument/2006/relationships/image" Target="../media/image14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21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8.png"/><Relationship Id="rId24" Type="http://schemas.openxmlformats.org/officeDocument/2006/relationships/image" Target="../media/image142.png"/><Relationship Id="rId5" Type="http://schemas.openxmlformats.org/officeDocument/2006/relationships/image" Target="../media/image101.png"/><Relationship Id="rId15" Type="http://schemas.openxmlformats.org/officeDocument/2006/relationships/image" Target="../media/image120.png"/><Relationship Id="rId23" Type="http://schemas.openxmlformats.org/officeDocument/2006/relationships/image" Target="../media/image141.png"/><Relationship Id="rId10" Type="http://schemas.openxmlformats.org/officeDocument/2006/relationships/image" Target="../media/image107.png"/><Relationship Id="rId19" Type="http://schemas.openxmlformats.org/officeDocument/2006/relationships/image" Target="../media/image137.png"/><Relationship Id="rId4" Type="http://schemas.openxmlformats.org/officeDocument/2006/relationships/image" Target="../media/image117.png"/><Relationship Id="rId9" Type="http://schemas.openxmlformats.org/officeDocument/2006/relationships/image" Target="../media/image106.png"/><Relationship Id="rId14" Type="http://schemas.openxmlformats.org/officeDocument/2006/relationships/image" Target="../media/image119.png"/><Relationship Id="rId22" Type="http://schemas.openxmlformats.org/officeDocument/2006/relationships/image" Target="../media/image1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17.png"/><Relationship Id="rId7" Type="http://schemas.openxmlformats.org/officeDocument/2006/relationships/image" Target="../media/image105.pn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19.png"/><Relationship Id="rId5" Type="http://schemas.openxmlformats.org/officeDocument/2006/relationships/image" Target="../media/image102.png"/><Relationship Id="rId10" Type="http://schemas.openxmlformats.org/officeDocument/2006/relationships/image" Target="../media/image108.png"/><Relationship Id="rId4" Type="http://schemas.openxmlformats.org/officeDocument/2006/relationships/image" Target="../media/image101.png"/><Relationship Id="rId9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19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.jpe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48.png"/><Relationship Id="rId18" Type="http://schemas.openxmlformats.org/officeDocument/2006/relationships/image" Target="../media/image1.jpeg"/><Relationship Id="rId3" Type="http://schemas.openxmlformats.org/officeDocument/2006/relationships/image" Target="../media/image95.png"/><Relationship Id="rId7" Type="http://schemas.openxmlformats.org/officeDocument/2006/relationships/image" Target="../media/image146.png"/><Relationship Id="rId12" Type="http://schemas.openxmlformats.org/officeDocument/2006/relationships/image" Target="../media/image154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3.png"/><Relationship Id="rId5" Type="http://schemas.openxmlformats.org/officeDocument/2006/relationships/image" Target="../media/image144.png"/><Relationship Id="rId15" Type="http://schemas.openxmlformats.org/officeDocument/2006/relationships/image" Target="../media/image155.png"/><Relationship Id="rId10" Type="http://schemas.openxmlformats.org/officeDocument/2006/relationships/image" Target="../media/image152.png"/><Relationship Id="rId4" Type="http://schemas.openxmlformats.org/officeDocument/2006/relationships/image" Target="../media/image119.png"/><Relationship Id="rId9" Type="http://schemas.openxmlformats.org/officeDocument/2006/relationships/image" Target="../media/image151.png"/><Relationship Id="rId14" Type="http://schemas.openxmlformats.org/officeDocument/2006/relationships/image" Target="../media/image14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61.png"/><Relationship Id="rId3" Type="http://schemas.openxmlformats.org/officeDocument/2006/relationships/image" Target="../media/image119.png"/><Relationship Id="rId7" Type="http://schemas.openxmlformats.org/officeDocument/2006/relationships/image" Target="../media/image147.png"/><Relationship Id="rId12" Type="http://schemas.openxmlformats.org/officeDocument/2006/relationships/image" Target="../media/image160.png"/><Relationship Id="rId17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9.png"/><Relationship Id="rId5" Type="http://schemas.openxmlformats.org/officeDocument/2006/relationships/image" Target="../media/image145.png"/><Relationship Id="rId15" Type="http://schemas.openxmlformats.org/officeDocument/2006/relationships/image" Target="../media/image95.png"/><Relationship Id="rId10" Type="http://schemas.openxmlformats.org/officeDocument/2006/relationships/image" Target="../media/image158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95.png"/><Relationship Id="rId3" Type="http://schemas.openxmlformats.org/officeDocument/2006/relationships/image" Target="../media/image119.png"/><Relationship Id="rId7" Type="http://schemas.openxmlformats.org/officeDocument/2006/relationships/image" Target="../media/image147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65.png"/><Relationship Id="rId5" Type="http://schemas.openxmlformats.org/officeDocument/2006/relationships/image" Target="../media/image145.png"/><Relationship Id="rId15" Type="http://schemas.openxmlformats.org/officeDocument/2006/relationships/image" Target="../media/image1.jpeg"/><Relationship Id="rId10" Type="http://schemas.openxmlformats.org/officeDocument/2006/relationships/image" Target="../media/image164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6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95.png"/><Relationship Id="rId3" Type="http://schemas.openxmlformats.org/officeDocument/2006/relationships/image" Target="../media/image119.png"/><Relationship Id="rId7" Type="http://schemas.openxmlformats.org/officeDocument/2006/relationships/image" Target="../media/image147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69.png"/><Relationship Id="rId5" Type="http://schemas.openxmlformats.org/officeDocument/2006/relationships/image" Target="../media/image145.png"/><Relationship Id="rId10" Type="http://schemas.openxmlformats.org/officeDocument/2006/relationships/image" Target="../media/image168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10" Type="http://schemas.openxmlformats.org/officeDocument/2006/relationships/image" Target="../media/image1.jpe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.jpe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9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.jpeg"/><Relationship Id="rId10" Type="http://schemas.openxmlformats.org/officeDocument/2006/relationships/image" Target="../media/image194.png"/><Relationship Id="rId4" Type="http://schemas.openxmlformats.org/officeDocument/2006/relationships/image" Target="../media/image182.png"/><Relationship Id="rId9" Type="http://schemas.openxmlformats.org/officeDocument/2006/relationships/image" Target="../media/image193.png"/><Relationship Id="rId14" Type="http://schemas.openxmlformats.org/officeDocument/2006/relationships/image" Target="../media/image19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201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20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0" Type="http://schemas.openxmlformats.org/officeDocument/2006/relationships/image" Target="../media/image199.png"/><Relationship Id="rId4" Type="http://schemas.openxmlformats.org/officeDocument/2006/relationships/image" Target="../media/image182.png"/><Relationship Id="rId9" Type="http://schemas.openxmlformats.org/officeDocument/2006/relationships/image" Target="../media/image198.png"/><Relationship Id="rId1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205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204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0" Type="http://schemas.openxmlformats.org/officeDocument/2006/relationships/image" Target="../media/image203.png"/><Relationship Id="rId4" Type="http://schemas.openxmlformats.org/officeDocument/2006/relationships/image" Target="../media/image182.png"/><Relationship Id="rId9" Type="http://schemas.openxmlformats.org/officeDocument/2006/relationships/image" Target="../media/image2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10" Type="http://schemas.openxmlformats.org/officeDocument/2006/relationships/image" Target="../media/image1.jpe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6.wmf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32.jpeg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250.png"/><Relationship Id="rId21" Type="http://schemas.openxmlformats.org/officeDocument/2006/relationships/image" Target="../media/image1.jpe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49.png"/><Relationship Id="rId16" Type="http://schemas.openxmlformats.org/officeDocument/2006/relationships/image" Target="../media/image263.png"/><Relationship Id="rId20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5" Type="http://schemas.openxmlformats.org/officeDocument/2006/relationships/image" Target="../media/image252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19" Type="http://schemas.openxmlformats.org/officeDocument/2006/relationships/image" Target="../media/image266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1.jpeg"/><Relationship Id="rId5" Type="http://schemas.openxmlformats.org/officeDocument/2006/relationships/image" Target="../media/image277.png"/><Relationship Id="rId10" Type="http://schemas.openxmlformats.org/officeDocument/2006/relationships/image" Target="../media/image282.png"/><Relationship Id="rId4" Type="http://schemas.openxmlformats.org/officeDocument/2006/relationships/image" Target="../media/image276.png"/><Relationship Id="rId9" Type="http://schemas.openxmlformats.org/officeDocument/2006/relationships/image" Target="../media/image28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85.png"/><Relationship Id="rId4" Type="http://schemas.openxmlformats.org/officeDocument/2006/relationships/image" Target="../media/image36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00.png"/><Relationship Id="rId21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image" Target="../media/image24.jpe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1.jpeg"/><Relationship Id="rId5" Type="http://schemas.openxmlformats.org/officeDocument/2006/relationships/image" Target="../media/image291.png"/><Relationship Id="rId10" Type="http://schemas.openxmlformats.org/officeDocument/2006/relationships/image" Target="../media/image296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98.png"/><Relationship Id="rId7" Type="http://schemas.openxmlformats.org/officeDocument/2006/relationships/image" Target="../media/image302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300.png"/><Relationship Id="rId4" Type="http://schemas.openxmlformats.org/officeDocument/2006/relationships/image" Target="../media/image29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patf-biokyb.lf1.cuni.cz/wiki/_media/cvut/khoo_physiologicalcontrolsystems_ebook.pdf" TargetMode="External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cs-CZ" dirty="0" smtClean="0"/>
              <a:t>Dynamika a regulace ve fyziologických systémech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Snadnější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p:sp>
        <p:nvSpPr>
          <p:cNvPr id="57" name="Šipka doprava 56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dirty="0" err="1"/>
              <a:t>ř</a:t>
            </a:r>
            <a:r>
              <a:rPr lang="cs-CZ" dirty="0" err="1" smtClean="0"/>
              <a:t>esení</a:t>
            </a:r>
            <a:r>
              <a:rPr lang="cs-CZ" dirty="0" smtClean="0"/>
              <a:t>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51" grpId="0"/>
      <p:bldP spid="52" grpId="0" animBg="1"/>
      <p:bldP spid="53" grpId="0" animBg="1"/>
      <p:bldP spid="54" grpId="0" animBg="1"/>
      <p:bldP spid="27" grpId="0" animBg="1"/>
      <p:bldP spid="49" grpId="0" animBg="1"/>
      <p:bldP spid="55" grpId="0"/>
      <p:bldP spid="5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external file that holds a picture, illustration, etc.&#10;Object name is 1471-2121-7-11-5.jpg Object name is 1471-2121-7-11-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630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Trajektorie </a:t>
            </a:r>
            <a:br>
              <a:rPr lang="cs-CZ" dirty="0" smtClean="0"/>
            </a:br>
            <a:r>
              <a:rPr lang="cs-CZ" dirty="0" err="1" smtClean="0"/>
              <a:t>ultrastabilního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systému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0" b="14951"/>
          <a:stretch/>
        </p:blipFill>
        <p:spPr>
          <a:xfrm>
            <a:off x="719572" y="0"/>
            <a:ext cx="3528392" cy="66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469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le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-31750"/>
            <a:ext cx="554355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8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 external file that holds a picture, illustration, etc.&#10;Object name is rstb20110008-g2.jpg Object name is rstb20110008-g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451725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external file that holds a picture, illustration, etc.&#10;Object name is nihms227650u1.jpg Object name is nihms227650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49275"/>
            <a:ext cx="880586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ovéPole 2"/>
          <p:cNvSpPr txBox="1">
            <a:spLocks noChangeArrowheads="1"/>
          </p:cNvSpPr>
          <p:nvPr/>
        </p:nvSpPr>
        <p:spPr bwMode="auto">
          <a:xfrm>
            <a:off x="1692275" y="0"/>
            <a:ext cx="5100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i="1"/>
              <a:t>The core embryonic stem cell transcriptional circuit 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29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 external file that holds a picture, illustration, etc.&#10;Object name is nihms227650f2.jpg Object name is nihms227650f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"/>
          <a:stretch>
            <a:fillRect/>
          </a:stretch>
        </p:blipFill>
        <p:spPr bwMode="auto">
          <a:xfrm>
            <a:off x="250825" y="0"/>
            <a:ext cx="836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le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0725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8915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7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38565"/>
          <a:stretch>
            <a:fillRect/>
          </a:stretch>
        </p:blipFill>
        <p:spPr bwMode="auto">
          <a:xfrm>
            <a:off x="107950" y="981075"/>
            <a:ext cx="530701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7" r="41656"/>
          <a:stretch>
            <a:fillRect/>
          </a:stretch>
        </p:blipFill>
        <p:spPr bwMode="auto">
          <a:xfrm>
            <a:off x="5724525" y="1989138"/>
            <a:ext cx="30956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9388" y="5013325"/>
            <a:ext cx="2159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5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8"/>
          <a:stretch>
            <a:fillRect/>
          </a:stretch>
        </p:blipFill>
        <p:spPr bwMode="auto">
          <a:xfrm>
            <a:off x="250825" y="1125538"/>
            <a:ext cx="37893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2"/>
          <a:stretch>
            <a:fillRect/>
          </a:stretch>
        </p:blipFill>
        <p:spPr bwMode="auto">
          <a:xfrm>
            <a:off x="4859338" y="836613"/>
            <a:ext cx="378936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</a:t>
            </a:r>
            <a:r>
              <a:rPr lang="cs-CZ" dirty="0" smtClean="0"/>
              <a:t>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930412" y="534049"/>
                <a:ext cx="2777492" cy="71019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1" smtClean="0">
                          <a:latin typeface="Cambria Math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𝑠𝐹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12" y="534049"/>
                <a:ext cx="2777492" cy="710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63912" y="167662"/>
            <a:ext cx="292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Derivování originálu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8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Snadnější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3912" y="167662"/>
            <a:ext cx="292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Derivování originálu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929337" y="550678"/>
                <a:ext cx="3899336" cy="7180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1" smtClean="0">
                          <a:latin typeface="Cambria Math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𝑠𝑓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</a:rPr>
                        <m:t>′(0)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37" y="550678"/>
                <a:ext cx="3899336" cy="718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5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Snadnější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3912" y="167662"/>
            <a:ext cx="292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Derivování originálu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899591" y="564042"/>
                <a:ext cx="7793131" cy="71019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1" smtClean="0">
                          <a:latin typeface="Cambria Math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−…−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564042"/>
                <a:ext cx="7793131" cy="710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5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Snadnější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646189" y="548680"/>
                <a:ext cx="2514791" cy="7205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1" smtClean="0">
                          <a:latin typeface="Cambria Math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nary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89" y="548680"/>
                <a:ext cx="2514791" cy="72051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/>
          <p:nvPr/>
        </p:nvSpPr>
        <p:spPr>
          <a:xfrm>
            <a:off x="116235" y="191888"/>
            <a:ext cx="292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Integrování originálu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6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Snadnější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84145" y="548680"/>
                <a:ext cx="4385496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5" y="548680"/>
                <a:ext cx="438549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84145" y="940343"/>
                <a:ext cx="4654223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5" y="940343"/>
                <a:ext cx="46542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ovéPole 44"/>
          <p:cNvSpPr txBox="1"/>
          <p:nvPr/>
        </p:nvSpPr>
        <p:spPr>
          <a:xfrm>
            <a:off x="35496" y="188640"/>
            <a:ext cx="387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Linearita obrazu a originálu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8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</a:t>
            </a:r>
            <a:r>
              <a:rPr lang="cs-CZ" dirty="0" smtClean="0"/>
              <a:t>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226498" y="583520"/>
                <a:ext cx="3121366" cy="14773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𝑎𝑠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kde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cs-CZ" b="0" dirty="0" smtClean="0"/>
                  <a:t> 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&gt;0 </m:t>
                      </m:r>
                    </m:oMath>
                  </m:oMathPara>
                </a14:m>
                <a:endParaRPr lang="cs-CZ" b="0" dirty="0" smtClean="0"/>
              </a:p>
              <a:p>
                <a:pPr lvl="1"/>
                <a:r>
                  <a:rPr lang="cs-CZ" b="0" dirty="0" smtClean="0"/>
                  <a:t>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</a:rPr>
                      <m:t>&lt;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</m:oMath>
                </a14:m>
                <a:endParaRPr lang="cs-CZ" b="0" dirty="0" smtClean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8" y="583520"/>
                <a:ext cx="3121366" cy="1477328"/>
              </a:xfrm>
              <a:prstGeom prst="rect">
                <a:avLst/>
              </a:prstGeom>
              <a:blipFill rotWithShape="0">
                <a:blip r:embed="rId9"/>
                <a:stretch>
                  <a:fillRect l="-1163" b="-4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/>
          <p:nvPr/>
        </p:nvSpPr>
        <p:spPr>
          <a:xfrm>
            <a:off x="-36511" y="-492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Posun originálu (zpoždění) </a:t>
            </a:r>
          </a:p>
          <a:p>
            <a:r>
              <a:rPr lang="cs-CZ" dirty="0"/>
              <a:t>  </a:t>
            </a:r>
            <a:r>
              <a:rPr lang="cs-CZ" dirty="0" smtClean="0"/>
              <a:t>= útlum obrazu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4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</a:t>
            </a:r>
            <a:r>
              <a:rPr lang="cs-CZ" dirty="0" smtClean="0"/>
              <a:t>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39552" y="614219"/>
                <a:ext cx="3121366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0" smtClean="0">
                          <a:latin typeface="Cambria Math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 smtClean="0"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cs-CZ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at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f</m:t>
                          </m:r>
                          <m:r>
                            <a:rPr lang="cs-CZ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t</m:t>
                          </m:r>
                          <m:r>
                            <a:rPr lang="cs-CZ" b="0" i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s</m:t>
                          </m:r>
                          <m:r>
                            <a:rPr lang="cs-CZ" b="0" i="0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14219"/>
                <a:ext cx="312136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-36513" y="107340"/>
            <a:ext cx="33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Posun obrazu = útlum originálu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3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</a:t>
            </a:r>
            <a:r>
              <a:rPr lang="cs-CZ" dirty="0" smtClean="0"/>
              <a:t>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1259632" y="620688"/>
                <a:ext cx="2257270" cy="60061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aF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as</m:t>
                          </m:r>
                        </m:e>
                      </m:d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620688"/>
                <a:ext cx="2257270" cy="600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ovéPole 56"/>
          <p:cNvSpPr txBox="1"/>
          <p:nvPr/>
        </p:nvSpPr>
        <p:spPr>
          <a:xfrm>
            <a:off x="-36513" y="107340"/>
            <a:ext cx="387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měna měřítka (podobnost)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1259632" y="1244210"/>
                <a:ext cx="2232248" cy="56663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af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at</m:t>
                          </m:r>
                        </m:e>
                      </m:d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244210"/>
                <a:ext cx="2232248" cy="5666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1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-61301" y="559453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8280" y="476672"/>
            <a:ext cx="119135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Originál: </a:t>
            </a:r>
            <a:r>
              <a:rPr lang="cs-CZ" sz="1600" i="1" dirty="0" smtClean="0"/>
              <a:t>f(t)</a:t>
            </a:r>
            <a:endParaRPr lang="cs-CZ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267744" y="476672"/>
            <a:ext cx="1076513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Obraz: </a:t>
            </a:r>
            <a:r>
              <a:rPr lang="cs-CZ" sz="1600" i="1" dirty="0" smtClean="0"/>
              <a:t>F(s)</a:t>
            </a:r>
            <a:endParaRPr lang="cs-CZ" sz="1600" i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Příklady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632911" y="4509120"/>
            <a:ext cx="2467481" cy="499496"/>
            <a:chOff x="5345186" y="4513680"/>
            <a:chExt cx="2467481" cy="499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ovéPole 62"/>
                <p:cNvSpPr txBox="1"/>
                <p:nvPr/>
              </p:nvSpPr>
              <p:spPr>
                <a:xfrm>
                  <a:off x="5345186" y="4581128"/>
                  <a:ext cx="882999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𝑎𝑡</m:t>
                            </m:r>
                          </m:sup>
                        </m:sSup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63" name="TextovéPole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186" y="4581128"/>
                  <a:ext cx="882999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ovéPole 63"/>
                <p:cNvSpPr txBox="1"/>
                <p:nvPr/>
              </p:nvSpPr>
              <p:spPr>
                <a:xfrm>
                  <a:off x="6948264" y="4513680"/>
                  <a:ext cx="864403" cy="49949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cs-CZ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64" name="TextovéPole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4513680"/>
                  <a:ext cx="864403" cy="49949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bousměrná vodorovná šipka 64"/>
            <p:cNvSpPr/>
            <p:nvPr/>
          </p:nvSpPr>
          <p:spPr>
            <a:xfrm>
              <a:off x="6228184" y="4677396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796826" y="1824581"/>
            <a:ext cx="1919190" cy="500650"/>
            <a:chOff x="5076056" y="3927487"/>
            <a:chExt cx="1919190" cy="500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ovéPole 59"/>
                <p:cNvSpPr txBox="1"/>
                <p:nvPr/>
              </p:nvSpPr>
              <p:spPr>
                <a:xfrm>
                  <a:off x="5076056" y="4041728"/>
                  <a:ext cx="569194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𝑎𝑡</m:t>
                            </m:r>
                          </m:sup>
                        </m:sSup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60" name="TextovéPole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041728"/>
                  <a:ext cx="569194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ovéPole 60"/>
                <p:cNvSpPr txBox="1"/>
                <p:nvPr/>
              </p:nvSpPr>
              <p:spPr>
                <a:xfrm>
                  <a:off x="6365330" y="3927487"/>
                  <a:ext cx="629916" cy="50065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61" name="TextovéPol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330" y="3927487"/>
                  <a:ext cx="629916" cy="50065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bousměrná vodorovná šipka 65"/>
            <p:cNvSpPr/>
            <p:nvPr/>
          </p:nvSpPr>
          <p:spPr>
            <a:xfrm>
              <a:off x="5645250" y="4114996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581834" y="1484784"/>
            <a:ext cx="1414102" cy="497124"/>
            <a:chOff x="3413222" y="2252947"/>
            <a:chExt cx="1414102" cy="497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ovéPole 38"/>
                <p:cNvSpPr txBox="1"/>
                <p:nvPr/>
              </p:nvSpPr>
              <p:spPr>
                <a:xfrm>
                  <a:off x="3413222" y="2347620"/>
                  <a:ext cx="299634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39" name="TextovéPol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3222" y="2347620"/>
                  <a:ext cx="299634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>
                  <a:off x="4427984" y="2252947"/>
                  <a:ext cx="399340" cy="4971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2252947"/>
                  <a:ext cx="399340" cy="49712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bousměrná vodorovná šipka 68"/>
            <p:cNvSpPr/>
            <p:nvPr/>
          </p:nvSpPr>
          <p:spPr>
            <a:xfrm>
              <a:off x="3707904" y="2420888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945693" y="1124744"/>
            <a:ext cx="2605276" cy="497124"/>
            <a:chOff x="1570772" y="1748891"/>
            <a:chExt cx="2605276" cy="497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1570772" y="1835029"/>
                  <a:ext cx="1561068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cs-CZ" sz="1400" b="0" dirty="0" smtClean="0"/>
                    <a:t>Jednotkový skok: </a:t>
                  </a:r>
                  <a14:m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772" y="1835029"/>
                  <a:ext cx="1561068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85" b="-148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ovéPole 35"/>
                <p:cNvSpPr txBox="1"/>
                <p:nvPr/>
              </p:nvSpPr>
              <p:spPr>
                <a:xfrm>
                  <a:off x="3851920" y="1748891"/>
                  <a:ext cx="324128" cy="4971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1400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36" name="TextovéPol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1748891"/>
                  <a:ext cx="324128" cy="4971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bousměrná vodorovná šipka 69"/>
            <p:cNvSpPr/>
            <p:nvPr/>
          </p:nvSpPr>
          <p:spPr>
            <a:xfrm>
              <a:off x="3131840" y="1916832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84916" y="853539"/>
            <a:ext cx="2946460" cy="314676"/>
            <a:chOff x="474422" y="1138796"/>
            <a:chExt cx="2946460" cy="314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ovéPole 70"/>
                <p:cNvSpPr txBox="1"/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cs-CZ" sz="1400" dirty="0">
                      <a:ea typeface="Cambria Math"/>
                    </a:rPr>
                    <a:t>J</a:t>
                  </a:r>
                  <a:r>
                    <a:rPr lang="cs-CZ" sz="1400" b="0" dirty="0" smtClean="0">
                      <a:ea typeface="Cambria Math"/>
                    </a:rPr>
                    <a:t>ednotkový impulz: </a:t>
                  </a:r>
                  <a14:m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71" name="TextovéPole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09" b="-1454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ovéPole 71"/>
            <p:cNvSpPr txBox="1"/>
            <p:nvPr/>
          </p:nvSpPr>
          <p:spPr>
            <a:xfrm>
              <a:off x="3144844" y="1138796"/>
              <a:ext cx="276038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1400" dirty="0" smtClean="0"/>
                <a:t>1</a:t>
              </a:r>
              <a:endParaRPr lang="cs-CZ" sz="1400" dirty="0"/>
            </a:p>
          </p:txBody>
        </p:sp>
        <p:sp>
          <p:nvSpPr>
            <p:cNvPr id="73" name="Obousměrná vodorovná šipka 72"/>
            <p:cNvSpPr/>
            <p:nvPr/>
          </p:nvSpPr>
          <p:spPr>
            <a:xfrm>
              <a:off x="2424764" y="1234729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375654" y="2348880"/>
            <a:ext cx="1700402" cy="529056"/>
            <a:chOff x="1071646" y="3776206"/>
            <a:chExt cx="1700402" cy="529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ovéPole 74"/>
                <p:cNvSpPr txBox="1"/>
                <p:nvPr/>
              </p:nvSpPr>
              <p:spPr>
                <a:xfrm>
                  <a:off x="1071646" y="3776206"/>
                  <a:ext cx="408317" cy="529056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1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75" name="TextovéPol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646" y="3776206"/>
                  <a:ext cx="408317" cy="52905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ovéPole 75"/>
                <p:cNvSpPr txBox="1"/>
                <p:nvPr/>
              </p:nvSpPr>
              <p:spPr>
                <a:xfrm>
                  <a:off x="2195736" y="3792375"/>
                  <a:ext cx="576312" cy="4971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76" name="TextovéPole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3792375"/>
                  <a:ext cx="576312" cy="49712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bousměrná vodorovná šipka 76"/>
            <p:cNvSpPr/>
            <p:nvPr/>
          </p:nvSpPr>
          <p:spPr>
            <a:xfrm>
              <a:off x="1478795" y="3960113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8" name="Skupina 77"/>
          <p:cNvGrpSpPr/>
          <p:nvPr/>
        </p:nvGrpSpPr>
        <p:grpSpPr>
          <a:xfrm>
            <a:off x="3691386" y="2902356"/>
            <a:ext cx="2536798" cy="550738"/>
            <a:chOff x="696081" y="3765833"/>
            <a:chExt cx="2536798" cy="550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ovéPole 78"/>
                <p:cNvSpPr txBox="1"/>
                <p:nvPr/>
              </p:nvSpPr>
              <p:spPr>
                <a:xfrm>
                  <a:off x="696081" y="3765833"/>
                  <a:ext cx="782714" cy="527645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1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𝑎𝑡</m:t>
                            </m:r>
                          </m:sup>
                        </m:sSup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79" name="TextovéPole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81" y="3765833"/>
                  <a:ext cx="782714" cy="52764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ovéPole 79"/>
                <p:cNvSpPr txBox="1"/>
                <p:nvPr/>
              </p:nvSpPr>
              <p:spPr>
                <a:xfrm>
                  <a:off x="2195736" y="3781296"/>
                  <a:ext cx="1037143" cy="53527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80" name="TextovéPole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3781296"/>
                  <a:ext cx="1037143" cy="53527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439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bousměrná vodorovná šipka 80"/>
            <p:cNvSpPr/>
            <p:nvPr/>
          </p:nvSpPr>
          <p:spPr>
            <a:xfrm>
              <a:off x="1478795" y="3949034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6804248" y="5125834"/>
            <a:ext cx="7203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…atd.</a:t>
            </a:r>
            <a:endParaRPr lang="cs-CZ" sz="1400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35496" y="3861048"/>
            <a:ext cx="4896544" cy="2771202"/>
            <a:chOff x="35496" y="3898158"/>
            <a:chExt cx="4896544" cy="2771202"/>
          </a:xfrm>
        </p:grpSpPr>
        <p:sp>
          <p:nvSpPr>
            <p:cNvPr id="17" name="Zaoblený obdélník 16"/>
            <p:cNvSpPr/>
            <p:nvPr/>
          </p:nvSpPr>
          <p:spPr>
            <a:xfrm>
              <a:off x="35496" y="3901926"/>
              <a:ext cx="4896544" cy="27674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39552" y="3898158"/>
              <a:ext cx="2603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Wolfram </a:t>
              </a:r>
              <a:r>
                <a:rPr lang="cs-CZ" b="1" dirty="0" err="1" smtClean="0"/>
                <a:t>Mathematica</a:t>
              </a:r>
              <a:r>
                <a:rPr lang="cs-CZ" dirty="0" smtClean="0"/>
                <a:t>:</a:t>
              </a:r>
              <a:endParaRPr lang="cs-CZ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107504" y="5505113"/>
                <a:ext cx="48702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400" b="0" i="0" smtClean="0"/>
                        <m:t>In</m:t>
                      </m:r>
                      <m:r>
                        <m:rPr>
                          <m:nor/>
                        </m:rPr>
                        <a:rPr lang="cs-CZ" sz="1400" b="0" i="0" smtClean="0"/>
                        <m:t>[2]=  </m:t>
                      </m:r>
                      <m:r>
                        <m:rPr>
                          <m:nor/>
                        </m:rPr>
                        <a:rPr lang="cs-CZ" sz="1400"/>
                        <m:t>InverseLaplaceTransform</m:t>
                      </m:r>
                      <m:r>
                        <m:rPr>
                          <m:nor/>
                        </m:rPr>
                        <a:rPr lang="cs-CZ" sz="1400"/>
                        <m:t>[(24 (1−10 </m:t>
                      </m:r>
                      <m:r>
                        <m:rPr>
                          <m:nor/>
                        </m:rPr>
                        <a:rPr lang="cs-CZ" sz="1400"/>
                        <m:t>s</m:t>
                      </m:r>
                      <m:r>
                        <m:rPr>
                          <m:nor/>
                        </m:rPr>
                        <a:rPr lang="cs-CZ" sz="1400" baseline="30000"/>
                        <m:t>2</m:t>
                      </m:r>
                      <m:r>
                        <m:rPr>
                          <m:nor/>
                        </m:rPr>
                        <a:rPr lang="cs-CZ" sz="1400"/>
                        <m:t>+5 </m:t>
                      </m:r>
                      <m:r>
                        <m:rPr>
                          <m:nor/>
                        </m:rPr>
                        <a:rPr lang="cs-CZ" sz="1400"/>
                        <m:t>s</m:t>
                      </m:r>
                      <m:r>
                        <m:rPr>
                          <m:nor/>
                        </m:rPr>
                        <a:rPr lang="cs-CZ" sz="1400" baseline="30000"/>
                        <m:t>4</m:t>
                      </m:r>
                      <m:r>
                        <m:rPr>
                          <m:nor/>
                        </m:rPr>
                        <a:rPr lang="cs-CZ" sz="1400"/>
                        <m:t>))/(1+</m:t>
                      </m:r>
                      <m:r>
                        <m:rPr>
                          <m:nor/>
                        </m:rPr>
                        <a:rPr lang="cs-CZ" sz="1400"/>
                        <m:t>s</m:t>
                      </m:r>
                      <m:r>
                        <m:rPr>
                          <m:nor/>
                        </m:rPr>
                        <a:rPr lang="cs-CZ" sz="1400"/>
                        <m:t>^2)5,</m:t>
                      </m:r>
                      <m:r>
                        <m:rPr>
                          <m:nor/>
                        </m:rPr>
                        <a:rPr lang="cs-CZ" sz="1400"/>
                        <m:t>s</m:t>
                      </m:r>
                      <m:r>
                        <m:rPr>
                          <m:nor/>
                        </m:rPr>
                        <a:rPr lang="cs-CZ" sz="1400"/>
                        <m:t>,</m:t>
                      </m:r>
                      <m:r>
                        <m:rPr>
                          <m:nor/>
                        </m:rPr>
                        <a:rPr lang="cs-CZ" sz="1400"/>
                        <m:t>t</m:t>
                      </m:r>
                      <m:r>
                        <m:rPr>
                          <m:nor/>
                        </m:rPr>
                        <a:rPr lang="cs-CZ" sz="1400"/>
                        <m:t>]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05113"/>
                <a:ext cx="4870244" cy="307777"/>
              </a:xfrm>
              <a:prstGeom prst="rect">
                <a:avLst/>
              </a:prstGeom>
              <a:blipFill rotWithShape="0">
                <a:blip r:embed="rId1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107504" y="5896257"/>
                <a:ext cx="1588063" cy="34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14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0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cs-CZ" sz="1400" b="0" i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cs-CZ" sz="14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"/>
                          <m:endChr m:val="]"/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14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cs-CZ" sz="140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96257"/>
                <a:ext cx="1588063" cy="341055"/>
              </a:xfrm>
              <a:prstGeom prst="rect">
                <a:avLst/>
              </a:prstGeom>
              <a:blipFill rotWithShape="0">
                <a:blip r:embed="rId18"/>
                <a:stretch>
                  <a:fillRect t="-94643" r="-20769" b="-1446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kupina 9"/>
          <p:cNvGrpSpPr/>
          <p:nvPr/>
        </p:nvGrpSpPr>
        <p:grpSpPr>
          <a:xfrm>
            <a:off x="4798662" y="3981415"/>
            <a:ext cx="3013698" cy="499496"/>
            <a:chOff x="3851920" y="3284984"/>
            <a:chExt cx="3013698" cy="499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ovéPole 44"/>
                <p:cNvSpPr txBox="1"/>
                <p:nvPr/>
              </p:nvSpPr>
              <p:spPr>
                <a:xfrm>
                  <a:off x="3851920" y="3387233"/>
                  <a:ext cx="1061444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𝑎𝑡</m:t>
                            </m:r>
                          </m:sup>
                        </m:sSup>
                        <m:func>
                          <m:func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4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func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45" name="TextovéPole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3387233"/>
                  <a:ext cx="1061444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ovéPole 45"/>
                <p:cNvSpPr txBox="1"/>
                <p:nvPr/>
              </p:nvSpPr>
              <p:spPr>
                <a:xfrm>
                  <a:off x="5650670" y="3284984"/>
                  <a:ext cx="1214948" cy="49949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4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46" name="TextovéPol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670" y="3284984"/>
                  <a:ext cx="1214948" cy="49949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bousměrná vodorovná šipka 66"/>
            <p:cNvSpPr/>
            <p:nvPr/>
          </p:nvSpPr>
          <p:spPr>
            <a:xfrm>
              <a:off x="4922707" y="3460501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427984" y="3485012"/>
            <a:ext cx="2241010" cy="464871"/>
            <a:chOff x="3596921" y="2765162"/>
            <a:chExt cx="2241010" cy="464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ovéPole 42"/>
                <p:cNvSpPr txBox="1"/>
                <p:nvPr/>
              </p:nvSpPr>
              <p:spPr>
                <a:xfrm>
                  <a:off x="5004048" y="2765162"/>
                  <a:ext cx="833883" cy="46487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4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43" name="TextovéPol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765162"/>
                  <a:ext cx="833883" cy="46487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bousměrná vodorovná šipka 67"/>
            <p:cNvSpPr/>
            <p:nvPr/>
          </p:nvSpPr>
          <p:spPr>
            <a:xfrm>
              <a:off x="4283968" y="2924944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ovéPole 41"/>
                <p:cNvSpPr txBox="1"/>
                <p:nvPr/>
              </p:nvSpPr>
              <p:spPr>
                <a:xfrm>
                  <a:off x="3596921" y="2833191"/>
                  <a:ext cx="687047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4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func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42" name="TextovéPol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6921" y="2833191"/>
                  <a:ext cx="687047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5496" y="4524163"/>
                <a:ext cx="35516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1400" b="0" i="0" smtClean="0">
                              <a:latin typeface="Cambria Math"/>
                            </a:rPr>
                            <m:t>In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cs-CZ" sz="1400" b="0" i="0" smtClean="0">
                              <a:latin typeface="Cambria Math"/>
                            </a:rPr>
                            <m:t>=  </m:t>
                          </m:r>
                          <m:r>
                            <m:rPr>
                              <m:sty m:val="p"/>
                            </m:rPr>
                            <a:rPr lang="cs-CZ" sz="1400">
                              <a:latin typeface="Cambria Math" panose="02040503050406030204" pitchFamily="18" charset="0"/>
                            </a:rPr>
                            <m:t>LaplaceTransform</m:t>
                          </m:r>
                          <m:r>
                            <a:rPr lang="cs-CZ" sz="140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lit/>
                            </m:rPr>
                            <a:rPr lang="cs-CZ" sz="1400">
                              <a:latin typeface="Cambria Math" panose="02040503050406030204" pitchFamily="18" charset="0"/>
                            </a:rPr>
                            <m:t>^</m:t>
                          </m:r>
                          <m:r>
                            <a:rPr lang="cs-CZ" sz="1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cs-CZ" sz="140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cs-CZ" sz="1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1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524163"/>
                <a:ext cx="3551613" cy="307777"/>
              </a:xfrm>
              <a:prstGeom prst="rect">
                <a:avLst/>
              </a:prstGeom>
              <a:blipFill rotWithShape="0">
                <a:blip r:embed="rId23"/>
                <a:stretch>
                  <a:fillRect t="-105882" r="-7904" b="-16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07504" y="4843554"/>
                <a:ext cx="2156681" cy="642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dirty="0" err="1" smtClean="0"/>
                  <a:t>Out</a:t>
                </a:r>
                <a:r>
                  <a:rPr lang="cs-CZ" sz="1400" dirty="0" smtClean="0"/>
                  <a:t>[1]=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>
                            <a:latin typeface="Cambria Math" panose="02040503050406030204" pitchFamily="18" charset="0"/>
                          </a:rPr>
                          <m:t>24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1−10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43554"/>
                <a:ext cx="2156681" cy="642548"/>
              </a:xfrm>
              <a:prstGeom prst="rect">
                <a:avLst/>
              </a:prstGeom>
              <a:blipFill rotWithShape="0">
                <a:blip r:embed="rId24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7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4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pic>
        <p:nvPicPr>
          <p:cNvPr id="4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" cstate="print"/>
          <a:srcRect l="14326" r="15690"/>
          <a:stretch>
            <a:fillRect/>
          </a:stretch>
        </p:blipFill>
        <p:spPr bwMode="auto">
          <a:xfrm>
            <a:off x="395536" y="1532928"/>
            <a:ext cx="2411760" cy="344614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5742952"/>
            <a:ext cx="532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http://patf-biokyb.lf1.cuni.cz/wiki/cvut/mos_materialy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114977" y="5043414"/>
            <a:ext cx="422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http://physiome.cz/atlas/sim/RegulaceSys/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17638"/>
            <a:ext cx="4752528" cy="353058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3588" y="5412746"/>
            <a:ext cx="780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linkClick r:id="rId4" tooltip="cvut:khoo_physiologicalcontrolsystems_ebook.pdf (15.1 MB)"/>
              </a:rPr>
              <a:t>Khoo</a:t>
            </a:r>
            <a:r>
              <a:rPr lang="cs-CZ" dirty="0">
                <a:hlinkClick r:id="rId4" tooltip="cvut:khoo_physiologicalcontrolsystems_ebook.pdf (15.1 MB)"/>
              </a:rPr>
              <a:t>: </a:t>
            </a:r>
            <a:r>
              <a:rPr lang="cs-CZ" dirty="0" err="1">
                <a:hlinkClick r:id="rId4" tooltip="cvut:khoo_physiologicalcontrolsystems_ebook.pdf (15.1 MB)"/>
              </a:rPr>
              <a:t>Physiological</a:t>
            </a:r>
            <a:r>
              <a:rPr lang="cs-CZ" dirty="0">
                <a:hlinkClick r:id="rId4" tooltip="cvut:khoo_physiologicalcontrolsystems_ebook.pdf (15.1 MB)"/>
              </a:rPr>
              <a:t> </a:t>
            </a:r>
            <a:r>
              <a:rPr lang="cs-CZ" dirty="0" err="1">
                <a:hlinkClick r:id="rId4" tooltip="cvut:khoo_physiologicalcontrolsystems_ebook.pdf (15.1 MB)"/>
              </a:rPr>
              <a:t>Control</a:t>
            </a:r>
            <a:r>
              <a:rPr lang="cs-CZ" dirty="0">
                <a:hlinkClick r:id="rId4" tooltip="cvut:khoo_physiologicalcontrolsystems_ebook.pdf (15.1 MB)"/>
              </a:rPr>
              <a:t> Systems</a:t>
            </a:r>
            <a:r>
              <a:rPr lang="cs-CZ" dirty="0"/>
              <a:t> </a:t>
            </a:r>
            <a:r>
              <a:rPr lang="cs-CZ" i="1" dirty="0"/>
              <a:t>Analýza systémů na fyziologických příkladech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4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07504" y="548680"/>
            <a:ext cx="165301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Originál: y(t), </a:t>
            </a:r>
            <a:r>
              <a:rPr lang="cs-CZ" sz="1600" i="1" dirty="0" smtClean="0"/>
              <a:t>x(t) </a:t>
            </a:r>
            <a:endParaRPr lang="cs-CZ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220072" y="526077"/>
            <a:ext cx="149008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Obraz: </a:t>
            </a:r>
            <a:r>
              <a:rPr lang="cs-CZ" sz="1600" i="1" dirty="0" smtClean="0"/>
              <a:t>Y(s), X(s)</a:t>
            </a:r>
            <a:endParaRPr lang="cs-CZ" sz="1600" i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Příklady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/>
              <p:cNvSpPr txBox="1"/>
              <p:nvPr/>
            </p:nvSpPr>
            <p:spPr>
              <a:xfrm>
                <a:off x="4054140" y="1196752"/>
                <a:ext cx="3470190" cy="8075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1600" i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sz="1600" i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sz="1600" i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cs-CZ" sz="1600" i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) </m:t>
                          </m:r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=</m:t>
                          </m:r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𝑠</m:t>
                      </m:r>
                      <m:r>
                        <a:rPr lang="cs-CZ" sz="1600" b="0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b="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cs-CZ" sz="160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1600" b="0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cs-CZ" sz="1600" i="1">
                          <a:solidFill>
                            <a:schemeClr val="accent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𝑑𝑥</m:t>
                          </m:r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7" name="TextovéPol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40" y="1196752"/>
                <a:ext cx="3470190" cy="8075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Šipka doprava 2"/>
          <p:cNvSpPr/>
          <p:nvPr/>
        </p:nvSpPr>
        <p:spPr>
          <a:xfrm rot="19048444">
            <a:off x="3378941" y="2764117"/>
            <a:ext cx="2801411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846895" y="3789040"/>
                <a:ext cx="3417828" cy="5864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sz="1600" dirty="0"/>
                            <m:t> 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95" y="3789040"/>
                <a:ext cx="3417828" cy="586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4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Příklady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/>
              <p:cNvSpPr txBox="1"/>
              <p:nvPr/>
            </p:nvSpPr>
            <p:spPr>
              <a:xfrm>
                <a:off x="3770911" y="1181247"/>
                <a:ext cx="5270388" cy="8075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𝑠𝑌</m:t>
                          </m:r>
                          <m:d>
                            <m:dPr>
                              <m:ctrlPr>
                                <a:rPr lang="cs-CZ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cs-CZ" sz="1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cs-CZ" sz="1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cs-CZ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cs-CZ" sz="1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0" i="1" dirty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 pitchFamily="18" charset="0"/>
                            </a:rPr>
                            <m:t>𝑦</m:t>
                          </m:r>
                          <m:r>
                            <a:rPr lang="cs-CZ" sz="1600" b="0" i="1" dirty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 pitchFamily="18" charset="0"/>
                            </a:rPr>
                            <m:t>(0)=</m:t>
                          </m:r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𝑠𝑋</m:t>
                      </m:r>
                      <m:d>
                        <m:d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b="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cs-CZ" sz="160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1600" b="0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cs-CZ" sz="1600" i="1">
                          <a:solidFill>
                            <a:schemeClr val="accent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𝑑𝑥</m:t>
                          </m:r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7" name="TextovéPol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911" y="1181247"/>
                <a:ext cx="5270388" cy="8075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Šipka doprava 2"/>
          <p:cNvSpPr/>
          <p:nvPr/>
        </p:nvSpPr>
        <p:spPr>
          <a:xfrm rot="19048444">
            <a:off x="3378941" y="2764117"/>
            <a:ext cx="2801411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842455" y="3789040"/>
                <a:ext cx="4449625" cy="5864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𝑑𝑦</m:t>
                              </m:r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cs-CZ" sz="160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sz="160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sz="160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cs-CZ" sz="160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5" y="3789040"/>
                <a:ext cx="4449625" cy="586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107504" y="548680"/>
            <a:ext cx="165301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Originál: y(t), </a:t>
            </a:r>
            <a:r>
              <a:rPr lang="cs-CZ" sz="1600" i="1" dirty="0" smtClean="0"/>
              <a:t>x(t) 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20072" y="526077"/>
            <a:ext cx="149008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Obraz: </a:t>
            </a:r>
            <a:r>
              <a:rPr lang="cs-CZ" sz="1600" i="1" dirty="0" smtClean="0"/>
              <a:t>Y(s), X(s)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5152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-1" y="503765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 rot="19048444">
            <a:off x="2778618" y="3191072"/>
            <a:ext cx="3259519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07504" y="548680"/>
            <a:ext cx="165301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Originál: y(t), </a:t>
            </a:r>
            <a:r>
              <a:rPr lang="cs-CZ" sz="1600" i="1" dirty="0" smtClean="0"/>
              <a:t>x(t) 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20072" y="526077"/>
            <a:ext cx="149008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Obraz: </a:t>
            </a:r>
            <a:r>
              <a:rPr lang="cs-CZ" sz="1600" i="1" dirty="0" smtClean="0"/>
              <a:t>Y(s), X(s)</a:t>
            </a:r>
            <a:endParaRPr lang="cs-CZ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340657" y="4354725"/>
                <a:ext cx="5871886" cy="5864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sz="1600" dirty="0"/>
                            <m:t> 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7" y="4354725"/>
                <a:ext cx="5871886" cy="586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372155" y="980728"/>
                <a:ext cx="5783099" cy="102887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𝑠𝑌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 dirty="0">
                          <a:solidFill>
                            <a:schemeClr val="accent1"/>
                          </a:solidFill>
                          <a:latin typeface="Cambria Math"/>
                          <a:ea typeface="Cambria Math" pitchFamily="18" charset="0"/>
                        </a:rPr>
                        <m:t>𝑦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16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cs-CZ" sz="1600" i="1" dirty="0">
                          <a:solidFill>
                            <a:schemeClr val="accent1"/>
                          </a:solidFill>
                          <a:latin typeface="Cambria Math"/>
                          <a:ea typeface="Cambria Math" pitchFamily="18" charset="0"/>
                        </a:rPr>
                        <m:t>𝑦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16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cs-CZ" sz="1600" i="1" dirty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cs-CZ" sz="1600" i="1" dirty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</m:oMath>
                  </m:oMathPara>
                </a14:m>
                <a:endParaRPr lang="cs-CZ" sz="1600" i="1" dirty="0"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16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cs-CZ" sz="1600" b="0" i="1" smtClean="0">
                                  <a:latin typeface="Cambria Math"/>
                                  <a:ea typeface="Cambria Math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𝑠𝑋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solidFill>
                            <a:schemeClr val="accent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1600" i="1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i="1"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cs-CZ" sz="1600" i="1">
                          <a:solidFill>
                            <a:schemeClr val="accent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e>
                      </m:d>
                      <m:r>
                        <a:rPr lang="cs-CZ" sz="16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𝑑𝑥</m:t>
                          </m:r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55" y="980728"/>
                <a:ext cx="5783099" cy="10288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1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-1" y="503765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 rot="19048444">
            <a:off x="2715981" y="3030111"/>
            <a:ext cx="3735789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07504" y="548680"/>
            <a:ext cx="165301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Originál: y(t), </a:t>
            </a:r>
            <a:r>
              <a:rPr lang="cs-CZ" sz="1600" i="1" dirty="0" smtClean="0"/>
              <a:t>x(t) 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20072" y="526077"/>
            <a:ext cx="149008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Obraz: </a:t>
            </a:r>
            <a:r>
              <a:rPr lang="cs-CZ" sz="1600" i="1" dirty="0" smtClean="0"/>
              <a:t>Y(s), X(s)</a:t>
            </a:r>
            <a:endParaRPr lang="cs-CZ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340657" y="4354725"/>
                <a:ext cx="5871886" cy="5864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sz="1600" dirty="0"/>
                            <m:t> 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7" y="4354725"/>
                <a:ext cx="5871886" cy="586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412631" y="1556792"/>
                <a:ext cx="5520325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𝑠𝑌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𝑠𝑋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cs-CZ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631" y="1556792"/>
                <a:ext cx="5520325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3419872" y="1115452"/>
            <a:ext cx="462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nulových počátečních podmínkách: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8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8280" y="476672"/>
            <a:ext cx="119135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Originál: </a:t>
            </a:r>
            <a:r>
              <a:rPr lang="cs-CZ" sz="1600" i="1" dirty="0" smtClean="0"/>
              <a:t>f(t)</a:t>
            </a:r>
            <a:endParaRPr lang="cs-CZ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267744" y="476672"/>
            <a:ext cx="1076513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/>
              <a:t>Obraz: </a:t>
            </a:r>
            <a:r>
              <a:rPr lang="cs-CZ" sz="1600" i="1" dirty="0" smtClean="0"/>
              <a:t>F(s)</a:t>
            </a:r>
            <a:endParaRPr lang="cs-CZ" sz="1600" i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84917" y="56818"/>
            <a:ext cx="28084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Příklady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4493536" y="2543418"/>
                <a:ext cx="4536504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𝑠𝑌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𝑠𝑋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cs-CZ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36" y="2543418"/>
                <a:ext cx="4536504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3612785" y="3666510"/>
                <a:ext cx="5520325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𝑠𝑌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𝑠𝑋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cs-CZ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785" y="3666510"/>
                <a:ext cx="5520325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3412631" y="1556792"/>
                <a:ext cx="5520325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𝑠𝑌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cs-CZ" sz="1600" i="1" dirty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  <m:d>
                        <m:dPr>
                          <m:ctrlP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𝑠𝑋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600" i="1">
                          <a:latin typeface="Cambria Math" pitchFamily="18" charset="0"/>
                          <a:ea typeface="Cambria Math" pitchFamily="18" charset="0"/>
                        </a:rPr>
                        <m:t>𝑋</m:t>
                      </m:r>
                      <m:d>
                        <m:dPr>
                          <m:ctrlP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 pitchFamily="18" charset="0"/>
                              <a:ea typeface="Cambria Math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cs-CZ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631" y="1556792"/>
                <a:ext cx="5520325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ovéPole 38"/>
          <p:cNvSpPr txBox="1"/>
          <p:nvPr/>
        </p:nvSpPr>
        <p:spPr>
          <a:xfrm>
            <a:off x="3419872" y="1115452"/>
            <a:ext cx="462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nulových počátečních podmínkách:</a:t>
            </a:r>
            <a:endParaRPr lang="cs-CZ" dirty="0"/>
          </a:p>
        </p:txBody>
      </p:sp>
      <p:sp>
        <p:nvSpPr>
          <p:cNvPr id="40" name="Šipka doprava 39"/>
          <p:cNvSpPr/>
          <p:nvPr/>
        </p:nvSpPr>
        <p:spPr>
          <a:xfrm rot="20303608">
            <a:off x="5825484" y="4143058"/>
            <a:ext cx="1433035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/>
          <p:cNvSpPr/>
          <p:nvPr/>
        </p:nvSpPr>
        <p:spPr>
          <a:xfrm rot="20303608">
            <a:off x="4424728" y="2961176"/>
            <a:ext cx="1433035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doprava 41"/>
          <p:cNvSpPr/>
          <p:nvPr/>
        </p:nvSpPr>
        <p:spPr>
          <a:xfrm rot="20303608">
            <a:off x="3358245" y="2025072"/>
            <a:ext cx="1433035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/>
              <p:cNvSpPr txBox="1"/>
              <p:nvPr/>
            </p:nvSpPr>
            <p:spPr>
              <a:xfrm>
                <a:off x="35496" y="4077072"/>
                <a:ext cx="5871886" cy="5864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  <m:sup>
                                  <m:r>
                                    <a:rPr lang="cs-CZ" sz="1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1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sz="1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1600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sz="1600" dirty="0"/>
                            <m:t> 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85" name="TextovéPol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77072"/>
                <a:ext cx="5871886" cy="586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/>
              <p:cNvSpPr txBox="1"/>
              <p:nvPr/>
            </p:nvSpPr>
            <p:spPr>
              <a:xfrm>
                <a:off x="31542" y="2924944"/>
                <a:ext cx="4461994" cy="5864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16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sz="1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cs-CZ" sz="1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sz="1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16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sz="1600" dirty="0"/>
                            <m:t> 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cs-CZ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84" name="TextovéPol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2" y="2924944"/>
                <a:ext cx="4461994" cy="586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31542" y="2080062"/>
                <a:ext cx="3417828" cy="5864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cs-CZ" sz="1600" b="0" i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sz="1600" dirty="0"/>
                            <m:t> 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cs-CZ" sz="16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2" y="2080062"/>
                <a:ext cx="3417828" cy="586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11560" y="291565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181733" y="4262810"/>
            <a:ext cx="189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Řešení v originále: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07" y="2915652"/>
                <a:ext cx="7195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52446"/>
                <a:ext cx="71955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Snadnější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139" y="1331476"/>
                <a:ext cx="74712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546320"/>
                <a:ext cx="75988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4680062" y="134690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úloha v obraze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306161" y="2555612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řešení úlohy v obraze</a:t>
            </a:r>
            <a:endParaRPr lang="cs-CZ" dirty="0"/>
          </a:p>
        </p:txBody>
      </p:sp>
      <p:sp>
        <p:nvSpPr>
          <p:cNvPr id="36" name="Šipka doprava 35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dirty="0" err="1"/>
              <a:t>ř</a:t>
            </a:r>
            <a:r>
              <a:rPr lang="cs-CZ" dirty="0" err="1" smtClean="0"/>
              <a:t>esení</a:t>
            </a:r>
            <a:r>
              <a:rPr lang="cs-CZ" dirty="0" smtClean="0"/>
              <a:t> ?</a:t>
            </a:r>
            <a:endParaRPr lang="cs-CZ" dirty="0"/>
          </a:p>
        </p:txBody>
      </p:sp>
      <p:sp>
        <p:nvSpPr>
          <p:cNvPr id="42" name="Nadpis 1"/>
          <p:cNvSpPr txBox="1">
            <a:spLocks/>
          </p:cNvSpPr>
          <p:nvPr/>
        </p:nvSpPr>
        <p:spPr>
          <a:xfrm>
            <a:off x="230832" y="-3782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491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Snadnější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184548" y="973838"/>
            <a:ext cx="16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</a:t>
            </a:r>
            <a:r>
              <a:rPr lang="cs-CZ" dirty="0" smtClean="0"/>
              <a:t>loha v obraze: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5580112" y="2025185"/>
            <a:ext cx="227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Ř</a:t>
            </a:r>
            <a:r>
              <a:rPr lang="cs-CZ" dirty="0" smtClean="0"/>
              <a:t>ešení úlohy v obraze: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3201894" y="1331476"/>
                <a:ext cx="352839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𝐿𝐶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𝑅𝐶𝑠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894" y="1331476"/>
                <a:ext cx="352839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580112" y="2392300"/>
                <a:ext cx="3528392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392300"/>
                <a:ext cx="3528392" cy="6766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-8736" y="1412776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39745" y="1805861"/>
                <a:ext cx="3164103" cy="147912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b="0" dirty="0" smtClean="0">
                  <a:solidFill>
                    <a:schemeClr val="accent2"/>
                  </a:solidFill>
                  <a:ea typeface="Cambria Math"/>
                </a:endParaRPr>
              </a:p>
              <a:p>
                <a:r>
                  <a:rPr lang="cs-CZ" dirty="0"/>
                  <a:t>p</a:t>
                </a:r>
                <a:r>
                  <a:rPr lang="cs-CZ" dirty="0" smtClean="0"/>
                  <a:t>očáteční podmínky: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endParaRPr lang="cs-CZ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𝑎𝑜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5" y="1805861"/>
                <a:ext cx="3164103" cy="1479123"/>
              </a:xfrm>
              <a:prstGeom prst="rect">
                <a:avLst/>
              </a:prstGeom>
              <a:blipFill rotWithShape="0">
                <a:blip r:embed="rId7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/>
          <p:nvPr/>
        </p:nvSpPr>
        <p:spPr>
          <a:xfrm>
            <a:off x="1236218" y="4285152"/>
            <a:ext cx="374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v originále:     ?????????????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3178604" y="4264508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04" y="4264508"/>
                <a:ext cx="1825444" cy="6766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7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52" grpId="0" animBg="1"/>
      <p:bldP spid="54" grpId="0" animBg="1"/>
      <p:bldP spid="55" grpId="0"/>
      <p:bldP spid="56" grpId="0"/>
      <p:bldP spid="31" grpId="0" animBg="1"/>
      <p:bldP spid="36" grpId="0" animBg="1"/>
      <p:bldP spid="47" grpId="0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574433" y="755412"/>
            <a:ext cx="31182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686099">
            <a:off x="2661205" y="2075041"/>
            <a:ext cx="173395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18707487" flipH="1">
            <a:off x="4336966" y="3284662"/>
            <a:ext cx="197801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2502271">
            <a:off x="2604661" y="3383770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Nesnadné</a:t>
            </a:r>
            <a:endParaRPr lang="cs-CZ" dirty="0"/>
          </a:p>
        </p:txBody>
      </p:sp>
      <p:sp>
        <p:nvSpPr>
          <p:cNvPr id="54" name="Šipka doprava 53"/>
          <p:cNvSpPr/>
          <p:nvPr/>
        </p:nvSpPr>
        <p:spPr>
          <a:xfrm rot="2502271">
            <a:off x="4144098" y="1727586"/>
            <a:ext cx="1675161" cy="6505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dirty="0" smtClean="0"/>
              <a:t>Snadnější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184548" y="973838"/>
            <a:ext cx="16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</a:t>
            </a:r>
            <a:r>
              <a:rPr lang="cs-CZ" dirty="0" smtClean="0"/>
              <a:t>loha v obraze: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5580112" y="2025185"/>
            <a:ext cx="227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Ř</a:t>
            </a:r>
            <a:r>
              <a:rPr lang="cs-CZ" dirty="0" smtClean="0"/>
              <a:t>ešení úlohy v obraze: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3201894" y="1331476"/>
                <a:ext cx="352839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𝐿𝐶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𝑅𝐶𝑠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894" y="1331476"/>
                <a:ext cx="352839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580112" y="2392300"/>
                <a:ext cx="3528392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392300"/>
                <a:ext cx="3528392" cy="6766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-8736" y="1412776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Úloha v originále: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39745" y="1805861"/>
                <a:ext cx="3164103" cy="147912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b="0" dirty="0" smtClean="0">
                  <a:solidFill>
                    <a:schemeClr val="accent2"/>
                  </a:solidFill>
                  <a:ea typeface="Cambria Math"/>
                </a:endParaRPr>
              </a:p>
              <a:p>
                <a:r>
                  <a:rPr lang="cs-CZ" dirty="0"/>
                  <a:t>p</a:t>
                </a:r>
                <a:r>
                  <a:rPr lang="cs-CZ" dirty="0" smtClean="0"/>
                  <a:t>očáteční podmínky: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endParaRPr lang="cs-CZ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𝑎𝑜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5" y="1805861"/>
                <a:ext cx="3164103" cy="1479123"/>
              </a:xfrm>
              <a:prstGeom prst="rect">
                <a:avLst/>
              </a:prstGeom>
              <a:blipFill rotWithShape="0">
                <a:blip r:embed="rId7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/>
          <p:nvPr/>
        </p:nvSpPr>
        <p:spPr>
          <a:xfrm>
            <a:off x="1236218" y="4285152"/>
            <a:ext cx="374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v originále:     ?????????????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3178604" y="4264508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04" y="4264508"/>
                <a:ext cx="1825444" cy="6766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6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52" grpId="0" animBg="1"/>
      <p:bldP spid="54" grpId="0" animBg="1"/>
      <p:bldP spid="55" grpId="0"/>
      <p:bldP spid="56" grpId="0"/>
      <p:bldP spid="31" grpId="0" animBg="1"/>
      <p:bldP spid="36" grpId="0" animBg="1"/>
      <p:bldP spid="47" grpId="0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128587"/>
            <a:ext cx="6315075" cy="6600825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1835696" y="2933308"/>
            <a:ext cx="6912768" cy="3804468"/>
            <a:chOff x="1763688" y="2924944"/>
            <a:chExt cx="6912768" cy="3804468"/>
          </a:xfrm>
        </p:grpSpPr>
        <p:sp>
          <p:nvSpPr>
            <p:cNvPr id="17" name="Ovál 16"/>
            <p:cNvSpPr/>
            <p:nvPr/>
          </p:nvSpPr>
          <p:spPr>
            <a:xfrm>
              <a:off x="1763688" y="3284984"/>
              <a:ext cx="6912768" cy="34444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 rotWithShape="1">
            <a:blip r:embed="rId4"/>
            <a:srcRect r="57609"/>
            <a:stretch/>
          </p:blipFill>
          <p:spPr>
            <a:xfrm>
              <a:off x="2339752" y="4221088"/>
              <a:ext cx="3888432" cy="1728192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4"/>
            <a:srcRect l="80765" r="-390"/>
            <a:stretch/>
          </p:blipFill>
          <p:spPr>
            <a:xfrm>
              <a:off x="6228184" y="4221088"/>
              <a:ext cx="1800200" cy="1728192"/>
            </a:xfrm>
            <a:prstGeom prst="rect">
              <a:avLst/>
            </a:prstGeom>
          </p:spPr>
        </p:pic>
        <p:cxnSp>
          <p:nvCxnSpPr>
            <p:cNvPr id="20" name="Přímá spojnice se šipkou 19"/>
            <p:cNvCxnSpPr/>
            <p:nvPr/>
          </p:nvCxnSpPr>
          <p:spPr>
            <a:xfrm>
              <a:off x="2771800" y="2924944"/>
              <a:ext cx="1008112" cy="516012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álný bublinový popisek 20"/>
          <p:cNvSpPr/>
          <p:nvPr/>
        </p:nvSpPr>
        <p:spPr>
          <a:xfrm>
            <a:off x="5580112" y="3553740"/>
            <a:ext cx="1224136" cy="648072"/>
          </a:xfrm>
          <a:prstGeom prst="wedgeEllipseCallout">
            <a:avLst>
              <a:gd name="adj1" fmla="val -59816"/>
              <a:gd name="adj2" fmla="val 1224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výstup</a:t>
            </a:r>
            <a:endParaRPr lang="cs-CZ" dirty="0"/>
          </a:p>
        </p:txBody>
      </p:sp>
      <p:sp>
        <p:nvSpPr>
          <p:cNvPr id="22" name="Oválný bublinový popisek 21"/>
          <p:cNvSpPr/>
          <p:nvPr/>
        </p:nvSpPr>
        <p:spPr>
          <a:xfrm>
            <a:off x="3049176" y="5661248"/>
            <a:ext cx="1224136" cy="648072"/>
          </a:xfrm>
          <a:prstGeom prst="wedgeEllipseCallout">
            <a:avLst>
              <a:gd name="adj1" fmla="val 35424"/>
              <a:gd name="adj2" fmla="val -1056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vstup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627381" y="3894202"/>
            <a:ext cx="30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Přenos systému: Výstup/Vstup</a:t>
            </a:r>
            <a:endParaRPr lang="cs-CZ" dirty="0"/>
          </a:p>
        </p:txBody>
      </p:sp>
      <p:sp>
        <p:nvSpPr>
          <p:cNvPr id="24" name="Šipka dolů 23"/>
          <p:cNvSpPr/>
          <p:nvPr/>
        </p:nvSpPr>
        <p:spPr>
          <a:xfrm>
            <a:off x="4571999" y="4221088"/>
            <a:ext cx="144017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7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Nadpis 1"/>
          <p:cNvSpPr txBox="1">
            <a:spLocks/>
          </p:cNvSpPr>
          <p:nvPr/>
        </p:nvSpPr>
        <p:spPr>
          <a:xfrm>
            <a:off x="467544" y="-3154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  <p:sp>
        <p:nvSpPr>
          <p:cNvPr id="6" name="Šipka doprava 5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přenos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>
            <a:off x="1691680" y="2837257"/>
            <a:ext cx="1368152" cy="82344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</a:t>
            </a:r>
            <a:r>
              <a:rPr lang="cs-CZ" baseline="-25000" dirty="0" err="1" smtClean="0"/>
              <a:t>ao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59832" y="2708920"/>
            <a:ext cx="122413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283968" y="2857582"/>
            <a:ext cx="1368152" cy="82344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</a:t>
            </a:r>
            <a:r>
              <a:rPr lang="cs-CZ" baseline="-25000" dirty="0"/>
              <a:t>A</a:t>
            </a:r>
            <a:endParaRPr lang="cs-CZ" dirty="0"/>
          </a:p>
        </p:txBody>
      </p:sp>
      <p:pic>
        <p:nvPicPr>
          <p:cNvPr id="1026" name="Picture 2" descr="C:\Users\Jirka\AppData\Local\Microsoft\Windows\Temporary Internet Files\Content.IE5\S85FSFA8\MC9002871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14" y="2809727"/>
            <a:ext cx="724463" cy="8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128587"/>
            <a:ext cx="6315075" cy="6600825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1835696" y="2933308"/>
            <a:ext cx="6912768" cy="3804468"/>
            <a:chOff x="1763688" y="2924944"/>
            <a:chExt cx="6912768" cy="3804468"/>
          </a:xfrm>
        </p:grpSpPr>
        <p:sp>
          <p:nvSpPr>
            <p:cNvPr id="17" name="Ovál 16"/>
            <p:cNvSpPr/>
            <p:nvPr/>
          </p:nvSpPr>
          <p:spPr>
            <a:xfrm>
              <a:off x="1763688" y="3284984"/>
              <a:ext cx="6912768" cy="34444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 rotWithShape="1">
            <a:blip r:embed="rId4"/>
            <a:srcRect r="57609"/>
            <a:stretch/>
          </p:blipFill>
          <p:spPr>
            <a:xfrm>
              <a:off x="2339752" y="4221088"/>
              <a:ext cx="3888432" cy="1728192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4"/>
            <a:srcRect l="80765" r="-390"/>
            <a:stretch/>
          </p:blipFill>
          <p:spPr>
            <a:xfrm>
              <a:off x="6228184" y="4221088"/>
              <a:ext cx="1800200" cy="1728192"/>
            </a:xfrm>
            <a:prstGeom prst="rect">
              <a:avLst/>
            </a:prstGeom>
          </p:spPr>
        </p:pic>
        <p:cxnSp>
          <p:nvCxnSpPr>
            <p:cNvPr id="20" name="Přímá spojnice se šipkou 19"/>
            <p:cNvCxnSpPr/>
            <p:nvPr/>
          </p:nvCxnSpPr>
          <p:spPr>
            <a:xfrm>
              <a:off x="2771800" y="2924944"/>
              <a:ext cx="1008112" cy="516012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álný bublinový popisek 20"/>
          <p:cNvSpPr/>
          <p:nvPr/>
        </p:nvSpPr>
        <p:spPr>
          <a:xfrm>
            <a:off x="5580112" y="3553740"/>
            <a:ext cx="1224136" cy="648072"/>
          </a:xfrm>
          <a:prstGeom prst="wedgeEllipseCallout">
            <a:avLst>
              <a:gd name="adj1" fmla="val -59816"/>
              <a:gd name="adj2" fmla="val 1224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výstup</a:t>
            </a:r>
            <a:endParaRPr lang="cs-CZ" dirty="0"/>
          </a:p>
        </p:txBody>
      </p:sp>
      <p:sp>
        <p:nvSpPr>
          <p:cNvPr id="22" name="Oválný bublinový popisek 21"/>
          <p:cNvSpPr/>
          <p:nvPr/>
        </p:nvSpPr>
        <p:spPr>
          <a:xfrm>
            <a:off x="3049176" y="5661248"/>
            <a:ext cx="1224136" cy="648072"/>
          </a:xfrm>
          <a:prstGeom prst="wedgeEllipseCallout">
            <a:avLst>
              <a:gd name="adj1" fmla="val 35424"/>
              <a:gd name="adj2" fmla="val -1056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vstup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627381" y="3894202"/>
            <a:ext cx="30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Přenos systému: Výstup/Vstup</a:t>
            </a:r>
            <a:endParaRPr lang="cs-CZ" dirty="0"/>
          </a:p>
        </p:txBody>
      </p:sp>
      <p:sp>
        <p:nvSpPr>
          <p:cNvPr id="24" name="Šipka dolů 23"/>
          <p:cNvSpPr/>
          <p:nvPr/>
        </p:nvSpPr>
        <p:spPr>
          <a:xfrm>
            <a:off x="4571999" y="4221088"/>
            <a:ext cx="144017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14098" r="15046" b="35163"/>
          <a:stretch/>
        </p:blipFill>
        <p:spPr bwMode="auto">
          <a:xfrm>
            <a:off x="-1" y="0"/>
            <a:ext cx="9130287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442938" y="4709569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38" y="4709569"/>
                <a:ext cx="3497396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9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84"/>
          <a:stretch>
            <a:fillRect/>
          </a:stretch>
        </p:blipFill>
        <p:spPr bwMode="auto">
          <a:xfrm>
            <a:off x="0" y="17710"/>
            <a:ext cx="9144000" cy="45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442938" y="4709569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38" y="4709569"/>
                <a:ext cx="3497396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Skupina 16"/>
          <p:cNvGrpSpPr/>
          <p:nvPr/>
        </p:nvGrpSpPr>
        <p:grpSpPr>
          <a:xfrm>
            <a:off x="1907704" y="4372958"/>
            <a:ext cx="3342474" cy="1873071"/>
            <a:chOff x="1907704" y="4372958"/>
            <a:chExt cx="3342474" cy="18730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5049827"/>
              <a:ext cx="3342474" cy="1196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Šipka dolů 10"/>
            <p:cNvSpPr/>
            <p:nvPr/>
          </p:nvSpPr>
          <p:spPr>
            <a:xfrm>
              <a:off x="4392761" y="4372958"/>
              <a:ext cx="305780" cy="64934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5623799" y="5647928"/>
            <a:ext cx="1591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Parameters</a:t>
            </a:r>
            <a:r>
              <a:rPr lang="cs-CZ" dirty="0" smtClean="0"/>
              <a:t>:</a:t>
            </a:r>
          </a:p>
          <a:p>
            <a:r>
              <a:rPr lang="cs-CZ" dirty="0" smtClean="0"/>
              <a:t>  a: {L*C,R*C,1}</a:t>
            </a:r>
          </a:p>
          <a:p>
            <a:r>
              <a:rPr lang="cs-CZ" dirty="0" smtClean="0"/>
              <a:t>  b: {1</a:t>
            </a:r>
            <a:r>
              <a:rPr lang="cs-CZ" dirty="0"/>
              <a:t>}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6229422" y="2200372"/>
            <a:ext cx="2483751" cy="1479965"/>
            <a:chOff x="6229422" y="2200372"/>
            <a:chExt cx="2483751" cy="1479965"/>
          </a:xfrm>
        </p:grpSpPr>
        <p:sp>
          <p:nvSpPr>
            <p:cNvPr id="13" name="TextovéPole 12"/>
            <p:cNvSpPr txBox="1"/>
            <p:nvPr/>
          </p:nvSpPr>
          <p:spPr>
            <a:xfrm>
              <a:off x="7092280" y="3140968"/>
              <a:ext cx="1620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Stejné výsledky</a:t>
              </a:r>
              <a:endParaRPr lang="cs-CZ" dirty="0"/>
            </a:p>
          </p:txBody>
        </p:sp>
        <p:sp>
          <p:nvSpPr>
            <p:cNvPr id="14" name="Šipka doprava 13"/>
            <p:cNvSpPr/>
            <p:nvPr/>
          </p:nvSpPr>
          <p:spPr>
            <a:xfrm rot="6951422">
              <a:off x="7675125" y="2602803"/>
              <a:ext cx="1020886" cy="216024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Šipka doprava 15"/>
            <p:cNvSpPr/>
            <p:nvPr/>
          </p:nvSpPr>
          <p:spPr>
            <a:xfrm rot="20663452">
              <a:off x="6229422" y="3464313"/>
              <a:ext cx="1020886" cy="216024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07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664"/>
            <a:ext cx="9144000" cy="54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84"/>
          <a:stretch>
            <a:fillRect/>
          </a:stretch>
        </p:blipFill>
        <p:spPr bwMode="auto">
          <a:xfrm>
            <a:off x="47708" y="0"/>
            <a:ext cx="417543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2843808" y="1700808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3131840" y="1030424"/>
            <a:ext cx="720080" cy="1390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23528" y="2492896"/>
            <a:ext cx="21602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323528" y="2780928"/>
            <a:ext cx="208823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412699" y="2046146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Stejné výsledky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427984" y="353764"/>
                <a:ext cx="4428492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3764"/>
                <a:ext cx="4428492" cy="676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5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33337"/>
            <a:ext cx="63627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5292725" y="880678"/>
                <a:ext cx="3010671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25" y="880678"/>
                <a:ext cx="3010671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Šipka doprava 5"/>
          <p:cNvSpPr/>
          <p:nvPr/>
        </p:nvSpPr>
        <p:spPr>
          <a:xfrm rot="18497043">
            <a:off x="3103511" y="2881867"/>
            <a:ext cx="3724263" cy="3298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755576" y="4365104"/>
                <a:ext cx="6467055" cy="105355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cs-CZ" sz="3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ý</m:t>
                        </m:r>
                        <m:r>
                          <a:rPr lang="cs-CZ" sz="3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𝑠𝑡𝑢𝑝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𝑉𝑠𝑡𝑢𝑝</m:t>
                        </m:r>
                      </m:den>
                    </m:f>
                    <m:r>
                      <a:rPr lang="cs-C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cs-CZ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𝑎𝑜</m:t>
                            </m:r>
                          </m:sub>
                        </m:sSub>
                        <m:d>
                          <m:dPr>
                            <m:ctrlPr>
                              <a:rPr lang="cs-CZ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𝑎𝑜</m:t>
                            </m:r>
                          </m:sub>
                        </m:sSub>
                        <m:d>
                          <m:dPr>
                            <m:ctrlP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𝐿𝐶</m:t>
                        </m:r>
                        <m:f>
                          <m:fPr>
                            <m:ctrlPr>
                              <a:rPr lang="cs-CZ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cs-CZ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cs-CZ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cs-CZ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𝑅𝐶</m:t>
                        </m:r>
                        <m:f>
                          <m:fPr>
                            <m:ctrlPr>
                              <a:rPr lang="cs-CZ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𝑑𝑃</m:t>
                                </m:r>
                              </m:e>
                              <m:sub>
                                <m:r>
                                  <a:rPr lang="cs-CZ" sz="24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cs-CZ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cs-CZ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40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400" b="0" i="0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2400" b="0" i="0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cs-CZ" sz="2400" b="0" i="0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cs-CZ" sz="2400" dirty="0">
                            <a:solidFill>
                              <a:schemeClr val="accent2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sz="2400" dirty="0" smtClean="0">
                    <a:solidFill>
                      <a:schemeClr val="tx1"/>
                    </a:solidFill>
                  </a:rPr>
                  <a:t>=</a:t>
                </a:r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65104"/>
                <a:ext cx="6467055" cy="10535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2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>
            <a:off x="3995936" y="1254747"/>
            <a:ext cx="1296144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3399443" y="5343081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Pružný vak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470430" y="4334969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Odpor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409920" y="3326857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Setrvačnost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5495" y="2245927"/>
            <a:ext cx="1406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Ventilátor</a:t>
            </a:r>
          </a:p>
          <a:p>
            <a:r>
              <a:rPr lang="cs-CZ" dirty="0" smtClean="0"/>
              <a:t>- zdroj tlaku</a:t>
            </a:r>
            <a:endParaRPr lang="cs-CZ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1187624" y="1885887"/>
            <a:ext cx="1152128" cy="1152128"/>
            <a:chOff x="1547664" y="1196752"/>
            <a:chExt cx="1152128" cy="1152128"/>
          </a:xfrm>
        </p:grpSpPr>
        <p:sp>
          <p:nvSpPr>
            <p:cNvPr id="21" name="Ovál 20"/>
            <p:cNvSpPr/>
            <p:nvPr/>
          </p:nvSpPr>
          <p:spPr>
            <a:xfrm>
              <a:off x="1547664" y="1196752"/>
              <a:ext cx="1152128" cy="11521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1754731" y="1650975"/>
              <a:ext cx="801045" cy="231235"/>
            </a:xfrm>
            <a:custGeom>
              <a:avLst/>
              <a:gdLst>
                <a:gd name="connsiteX0" fmla="*/ 0 w 801045"/>
                <a:gd name="connsiteY0" fmla="*/ 230773 h 283961"/>
                <a:gd name="connsiteX1" fmla="*/ 181369 w 801045"/>
                <a:gd name="connsiteY1" fmla="*/ 11619 h 283961"/>
                <a:gd name="connsiteX2" fmla="*/ 430751 w 801045"/>
                <a:gd name="connsiteY2" fmla="*/ 56962 h 283961"/>
                <a:gd name="connsiteX3" fmla="*/ 536549 w 801045"/>
                <a:gd name="connsiteY3" fmla="*/ 283672 h 283961"/>
                <a:gd name="connsiteX4" fmla="*/ 801045 w 801045"/>
                <a:gd name="connsiteY4" fmla="*/ 94747 h 283961"/>
                <a:gd name="connsiteX0" fmla="*/ 0 w 801045"/>
                <a:gd name="connsiteY0" fmla="*/ 231205 h 299470"/>
                <a:gd name="connsiteX1" fmla="*/ 181369 w 801045"/>
                <a:gd name="connsiteY1" fmla="*/ 12051 h 299470"/>
                <a:gd name="connsiteX2" fmla="*/ 430751 w 801045"/>
                <a:gd name="connsiteY2" fmla="*/ 57394 h 299470"/>
                <a:gd name="connsiteX3" fmla="*/ 597005 w 801045"/>
                <a:gd name="connsiteY3" fmla="*/ 299218 h 299470"/>
                <a:gd name="connsiteX4" fmla="*/ 801045 w 801045"/>
                <a:gd name="connsiteY4" fmla="*/ 95179 h 299470"/>
                <a:gd name="connsiteX0" fmla="*/ 0 w 801045"/>
                <a:gd name="connsiteY0" fmla="*/ 229605 h 237672"/>
                <a:gd name="connsiteX1" fmla="*/ 181369 w 801045"/>
                <a:gd name="connsiteY1" fmla="*/ 10451 h 237672"/>
                <a:gd name="connsiteX2" fmla="*/ 430751 w 801045"/>
                <a:gd name="connsiteY2" fmla="*/ 55794 h 237672"/>
                <a:gd name="connsiteX3" fmla="*/ 581891 w 801045"/>
                <a:gd name="connsiteY3" fmla="*/ 237162 h 237672"/>
                <a:gd name="connsiteX4" fmla="*/ 801045 w 801045"/>
                <a:gd name="connsiteY4" fmla="*/ 93579 h 237672"/>
                <a:gd name="connsiteX0" fmla="*/ 0 w 801045"/>
                <a:gd name="connsiteY0" fmla="*/ 188846 h 196913"/>
                <a:gd name="connsiteX1" fmla="*/ 166255 w 801045"/>
                <a:gd name="connsiteY1" fmla="*/ 30149 h 196913"/>
                <a:gd name="connsiteX2" fmla="*/ 430751 w 801045"/>
                <a:gd name="connsiteY2" fmla="*/ 15035 h 196913"/>
                <a:gd name="connsiteX3" fmla="*/ 581891 w 801045"/>
                <a:gd name="connsiteY3" fmla="*/ 196403 h 196913"/>
                <a:gd name="connsiteX4" fmla="*/ 801045 w 801045"/>
                <a:gd name="connsiteY4" fmla="*/ 52820 h 196913"/>
                <a:gd name="connsiteX0" fmla="*/ 0 w 801045"/>
                <a:gd name="connsiteY0" fmla="*/ 223168 h 231235"/>
                <a:gd name="connsiteX1" fmla="*/ 173812 w 801045"/>
                <a:gd name="connsiteY1" fmla="*/ 11571 h 231235"/>
                <a:gd name="connsiteX2" fmla="*/ 430751 w 801045"/>
                <a:gd name="connsiteY2" fmla="*/ 49357 h 231235"/>
                <a:gd name="connsiteX3" fmla="*/ 581891 w 801045"/>
                <a:gd name="connsiteY3" fmla="*/ 230725 h 231235"/>
                <a:gd name="connsiteX4" fmla="*/ 801045 w 801045"/>
                <a:gd name="connsiteY4" fmla="*/ 87142 h 2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45" h="231235">
                  <a:moveTo>
                    <a:pt x="0" y="223168"/>
                  </a:moveTo>
                  <a:cubicBezTo>
                    <a:pt x="54788" y="128075"/>
                    <a:pt x="102020" y="40539"/>
                    <a:pt x="173812" y="11571"/>
                  </a:cubicBezTo>
                  <a:cubicBezTo>
                    <a:pt x="245604" y="-17397"/>
                    <a:pt x="362738" y="12831"/>
                    <a:pt x="430751" y="49357"/>
                  </a:cubicBezTo>
                  <a:cubicBezTo>
                    <a:pt x="498764" y="85883"/>
                    <a:pt x="520175" y="224427"/>
                    <a:pt x="581891" y="230725"/>
                  </a:cubicBezTo>
                  <a:cubicBezTo>
                    <a:pt x="643607" y="237023"/>
                    <a:pt x="699655" y="184753"/>
                    <a:pt x="801045" y="8714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Obousměrná vodorovná šipka 22"/>
          <p:cNvSpPr/>
          <p:nvPr/>
        </p:nvSpPr>
        <p:spPr>
          <a:xfrm rot="2448776">
            <a:off x="2202104" y="2708045"/>
            <a:ext cx="1100296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ousměrná vodorovná šipka 23"/>
          <p:cNvSpPr/>
          <p:nvPr/>
        </p:nvSpPr>
        <p:spPr>
          <a:xfrm rot="5249653">
            <a:off x="3101472" y="3803066"/>
            <a:ext cx="455165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3470430" y="4334159"/>
            <a:ext cx="1533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b="1" i="1" dirty="0" smtClean="0"/>
              <a:t>R</a:t>
            </a:r>
            <a:r>
              <a:rPr lang="cs-CZ" dirty="0" smtClean="0"/>
              <a:t>- </a:t>
            </a:r>
            <a:r>
              <a:rPr lang="cs-CZ" dirty="0" err="1" smtClean="0"/>
              <a:t>Rezistance</a:t>
            </a:r>
            <a:endParaRPr lang="cs-CZ" dirty="0"/>
          </a:p>
        </p:txBody>
      </p:sp>
      <p:grpSp>
        <p:nvGrpSpPr>
          <p:cNvPr id="26" name="Skupina 25"/>
          <p:cNvGrpSpPr/>
          <p:nvPr/>
        </p:nvGrpSpPr>
        <p:grpSpPr>
          <a:xfrm rot="5212815">
            <a:off x="2985034" y="3290519"/>
            <a:ext cx="564141" cy="366264"/>
            <a:chOff x="6132868" y="1766592"/>
            <a:chExt cx="1700330" cy="366264"/>
          </a:xfrm>
        </p:grpSpPr>
        <p:sp>
          <p:nvSpPr>
            <p:cNvPr id="27" name="Obdélník 26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6132868" y="1831943"/>
              <a:ext cx="1700330" cy="228905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905">
                  <a:moveTo>
                    <a:pt x="0" y="219453"/>
                  </a:moveTo>
                  <a:cubicBezTo>
                    <a:pt x="68643" y="227639"/>
                    <a:pt x="137286" y="235826"/>
                    <a:pt x="166255" y="219453"/>
                  </a:cubicBezTo>
                  <a:cubicBezTo>
                    <a:pt x="226711" y="148921"/>
                    <a:pt x="167514" y="-7258"/>
                    <a:pt x="347623" y="7856"/>
                  </a:cubicBezTo>
                  <a:cubicBezTo>
                    <a:pt x="527732" y="22970"/>
                    <a:pt x="415637" y="116173"/>
                    <a:pt x="476093" y="219453"/>
                  </a:cubicBezTo>
                  <a:cubicBezTo>
                    <a:pt x="555442" y="130027"/>
                    <a:pt x="476093" y="-7258"/>
                    <a:pt x="657461" y="299"/>
                  </a:cubicBezTo>
                  <a:cubicBezTo>
                    <a:pt x="838829" y="7856"/>
                    <a:pt x="743108" y="164035"/>
                    <a:pt x="793488" y="219453"/>
                  </a:cubicBezTo>
                  <a:cubicBezTo>
                    <a:pt x="837571" y="152699"/>
                    <a:pt x="801045" y="16672"/>
                    <a:pt x="952185" y="22970"/>
                  </a:cubicBezTo>
                  <a:cubicBezTo>
                    <a:pt x="1103325" y="29268"/>
                    <a:pt x="996268" y="107357"/>
                    <a:pt x="1110883" y="211896"/>
                  </a:cubicBezTo>
                  <a:cubicBezTo>
                    <a:pt x="1157485" y="127508"/>
                    <a:pt x="1119699" y="14154"/>
                    <a:pt x="1277137" y="15413"/>
                  </a:cubicBezTo>
                  <a:cubicBezTo>
                    <a:pt x="1434575" y="16672"/>
                    <a:pt x="1395531" y="93502"/>
                    <a:pt x="1466063" y="219453"/>
                  </a:cubicBezTo>
                  <a:lnTo>
                    <a:pt x="1700330" y="22701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3409920" y="3326047"/>
            <a:ext cx="1738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L</a:t>
            </a:r>
            <a:r>
              <a:rPr lang="cs-CZ" dirty="0" smtClean="0"/>
              <a:t> - </a:t>
            </a:r>
            <a:r>
              <a:rPr lang="cs-CZ" dirty="0" err="1" smtClean="0"/>
              <a:t>Inertance</a:t>
            </a:r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 rot="5212815">
            <a:off x="3074427" y="4299716"/>
            <a:ext cx="566315" cy="366264"/>
            <a:chOff x="6132858" y="1766592"/>
            <a:chExt cx="1700340" cy="366264"/>
          </a:xfrm>
        </p:grpSpPr>
        <p:sp>
          <p:nvSpPr>
            <p:cNvPr id="31" name="Obdélník 30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6132858" y="1832241"/>
              <a:ext cx="1700340" cy="2286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27027 w 1700330"/>
                <a:gd name="connsiteY6" fmla="*/ 40389 h 228606"/>
                <a:gd name="connsiteX7" fmla="*/ 952185 w 1700330"/>
                <a:gd name="connsiteY7" fmla="*/ 22671 h 228606"/>
                <a:gd name="connsiteX8" fmla="*/ 1133535 w 1700330"/>
                <a:gd name="connsiteY8" fmla="*/ 212113 h 228606"/>
                <a:gd name="connsiteX9" fmla="*/ 1277137 w 1700330"/>
                <a:gd name="connsiteY9" fmla="*/ 15114 h 228606"/>
                <a:gd name="connsiteX10" fmla="*/ 1466063 w 1700330"/>
                <a:gd name="connsiteY10" fmla="*/ 219154 h 228606"/>
                <a:gd name="connsiteX11" fmla="*/ 1700330 w 1700330"/>
                <a:gd name="connsiteY11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606">
                  <a:moveTo>
                    <a:pt x="0" y="219154"/>
                  </a:moveTo>
                  <a:cubicBezTo>
                    <a:pt x="68643" y="227340"/>
                    <a:pt x="137286" y="235527"/>
                    <a:pt x="166255" y="219154"/>
                  </a:cubicBezTo>
                  <a:cubicBezTo>
                    <a:pt x="226711" y="148622"/>
                    <a:pt x="164654" y="233241"/>
                    <a:pt x="347623" y="7557"/>
                  </a:cubicBezTo>
                  <a:cubicBezTo>
                    <a:pt x="499951" y="236666"/>
                    <a:pt x="415637" y="115874"/>
                    <a:pt x="476093" y="219154"/>
                  </a:cubicBezTo>
                  <a:cubicBezTo>
                    <a:pt x="555442" y="129728"/>
                    <a:pt x="492384" y="216986"/>
                    <a:pt x="657461" y="0"/>
                  </a:cubicBezTo>
                  <a:cubicBezTo>
                    <a:pt x="777067" y="220774"/>
                    <a:pt x="659691" y="18740"/>
                    <a:pt x="793488" y="219154"/>
                  </a:cubicBezTo>
                  <a:cubicBezTo>
                    <a:pt x="785979" y="221636"/>
                    <a:pt x="895511" y="23844"/>
                    <a:pt x="952185" y="22671"/>
                  </a:cubicBezTo>
                  <a:cubicBezTo>
                    <a:pt x="1123937" y="220223"/>
                    <a:pt x="1018920" y="107574"/>
                    <a:pt x="1133535" y="212113"/>
                  </a:cubicBezTo>
                  <a:cubicBezTo>
                    <a:pt x="1250148" y="69708"/>
                    <a:pt x="1139697" y="209865"/>
                    <a:pt x="1277137" y="15114"/>
                  </a:cubicBezTo>
                  <a:cubicBezTo>
                    <a:pt x="1462809" y="236420"/>
                    <a:pt x="1284634" y="28661"/>
                    <a:pt x="1466063" y="219154"/>
                  </a:cubicBezTo>
                  <a:lnTo>
                    <a:pt x="1700330" y="22671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/>
          <p:nvPr/>
        </p:nvGrpSpPr>
        <p:grpSpPr>
          <a:xfrm rot="5400000">
            <a:off x="2748265" y="5030704"/>
            <a:ext cx="737380" cy="605833"/>
            <a:chOff x="450244" y="3356992"/>
            <a:chExt cx="737380" cy="605833"/>
          </a:xfrm>
        </p:grpSpPr>
        <p:sp>
          <p:nvSpPr>
            <p:cNvPr id="34" name="Obdélník 33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534182" y="3724957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 flipV="1">
              <a:off x="827584" y="371703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ovéPole 38"/>
          <p:cNvSpPr txBox="1"/>
          <p:nvPr/>
        </p:nvSpPr>
        <p:spPr>
          <a:xfrm>
            <a:off x="3399442" y="5342271"/>
            <a:ext cx="1604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C</a:t>
            </a:r>
            <a:r>
              <a:rPr lang="cs-CZ" dirty="0" smtClean="0"/>
              <a:t> - Kapacitance</a:t>
            </a:r>
            <a:endParaRPr lang="cs-CZ" dirty="0"/>
          </a:p>
        </p:txBody>
      </p:sp>
      <p:grpSp>
        <p:nvGrpSpPr>
          <p:cNvPr id="40" name="Skupina 39"/>
          <p:cNvGrpSpPr/>
          <p:nvPr/>
        </p:nvGrpSpPr>
        <p:grpSpPr>
          <a:xfrm>
            <a:off x="657311" y="5352442"/>
            <a:ext cx="737380" cy="605833"/>
            <a:chOff x="450244" y="3356992"/>
            <a:chExt cx="737380" cy="605833"/>
          </a:xfrm>
        </p:grpSpPr>
        <p:sp>
          <p:nvSpPr>
            <p:cNvPr id="41" name="Obdélník 40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" name="Přímá spojnice 41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637857" y="3682944"/>
              <a:ext cx="3816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695816" y="3763103"/>
              <a:ext cx="2606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76686" y="3849631"/>
              <a:ext cx="1004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ovéPole 46"/>
          <p:cNvSpPr txBox="1"/>
          <p:nvPr/>
        </p:nvSpPr>
        <p:spPr>
          <a:xfrm>
            <a:off x="277922" y="5962054"/>
            <a:ext cx="14977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Vnější </a:t>
            </a:r>
          </a:p>
          <a:p>
            <a:pPr algn="ctr"/>
            <a:r>
              <a:rPr lang="cs-CZ" dirty="0" err="1" smtClean="0"/>
              <a:t>atmosferický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tlak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 rot="2375866">
            <a:off x="2521529" y="2669589"/>
            <a:ext cx="58501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i="1" dirty="0" err="1" smtClean="0">
                <a:solidFill>
                  <a:schemeClr val="accent2"/>
                </a:solidFill>
              </a:rPr>
              <a:t>P</a:t>
            </a:r>
            <a:r>
              <a:rPr lang="cs-CZ" sz="1600" b="1" i="1" baseline="-25000" dirty="0" err="1" smtClean="0">
                <a:solidFill>
                  <a:schemeClr val="accent2"/>
                </a:solidFill>
              </a:rPr>
              <a:t>ao</a:t>
            </a:r>
            <a:endParaRPr lang="cs-CZ" sz="1600" b="1" i="1" baseline="-25000" dirty="0">
              <a:solidFill>
                <a:schemeClr val="accent2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657312" y="5196520"/>
            <a:ext cx="7373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   P</a:t>
            </a:r>
            <a:r>
              <a:rPr lang="cs-CZ" sz="1600" b="1" i="1" baseline="-25000" dirty="0" smtClean="0"/>
              <a:t>o</a:t>
            </a:r>
            <a:endParaRPr lang="cs-CZ" sz="1600" b="1" i="1" baseline="-25000" dirty="0"/>
          </a:p>
        </p:txBody>
      </p:sp>
      <p:sp>
        <p:nvSpPr>
          <p:cNvPr id="50" name="Obousměrná vodorovná šipka 49"/>
          <p:cNvSpPr/>
          <p:nvPr/>
        </p:nvSpPr>
        <p:spPr>
          <a:xfrm rot="6232391">
            <a:off x="95431" y="4050784"/>
            <a:ext cx="2377972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/>
          <p:cNvSpPr txBox="1"/>
          <p:nvPr/>
        </p:nvSpPr>
        <p:spPr>
          <a:xfrm rot="2470850">
            <a:off x="2476627" y="2412050"/>
            <a:ext cx="1164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Q </a:t>
            </a:r>
            <a:r>
              <a:rPr lang="cs-CZ" sz="1600" i="1" dirty="0" smtClean="0"/>
              <a:t>- Průtok</a:t>
            </a:r>
            <a:endParaRPr lang="cs-CZ" sz="1600" b="1" i="1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3482926" y="4859701"/>
            <a:ext cx="58501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chemeClr val="tx2"/>
                </a:solidFill>
              </a:rPr>
              <a:t>P</a:t>
            </a:r>
            <a:r>
              <a:rPr lang="cs-CZ" sz="1600" b="1" i="1" baseline="-25000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4" name="Obousměrná vodorovná šipka 53"/>
          <p:cNvSpPr/>
          <p:nvPr/>
        </p:nvSpPr>
        <p:spPr>
          <a:xfrm rot="5249653">
            <a:off x="3109477" y="4908505"/>
            <a:ext cx="577810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1691680" y="4957825"/>
                <a:ext cx="7200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957825"/>
                <a:ext cx="72008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bousměrná vodorovná šipka 55"/>
          <p:cNvSpPr/>
          <p:nvPr/>
        </p:nvSpPr>
        <p:spPr>
          <a:xfrm rot="10800000">
            <a:off x="1151054" y="5247592"/>
            <a:ext cx="1692754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81505"/>
            <a:ext cx="761937" cy="1731121"/>
          </a:xfrm>
          <a:prstGeom prst="rect">
            <a:avLst/>
          </a:prstGeom>
        </p:spPr>
      </p:pic>
      <p:grpSp>
        <p:nvGrpSpPr>
          <p:cNvPr id="85" name="Skupina 84"/>
          <p:cNvGrpSpPr/>
          <p:nvPr/>
        </p:nvGrpSpPr>
        <p:grpSpPr>
          <a:xfrm>
            <a:off x="3275856" y="1835532"/>
            <a:ext cx="5184576" cy="1590584"/>
            <a:chOff x="3275856" y="1835532"/>
            <a:chExt cx="5184576" cy="1590584"/>
          </a:xfrm>
        </p:grpSpPr>
        <p:cxnSp>
          <p:nvCxnSpPr>
            <p:cNvPr id="64" name="Přímá spojnice se šipkou 63"/>
            <p:cNvCxnSpPr/>
            <p:nvPr/>
          </p:nvCxnSpPr>
          <p:spPr>
            <a:xfrm>
              <a:off x="3357585" y="2204864"/>
              <a:ext cx="782367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Skupina 83"/>
            <p:cNvGrpSpPr/>
            <p:nvPr/>
          </p:nvGrpSpPr>
          <p:grpSpPr>
            <a:xfrm>
              <a:off x="3275856" y="1835532"/>
              <a:ext cx="5184576" cy="1590584"/>
              <a:chOff x="3275856" y="1835532"/>
              <a:chExt cx="5184576" cy="15905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bdélník 58"/>
                  <p:cNvSpPr/>
                  <p:nvPr/>
                </p:nvSpPr>
                <p:spPr>
                  <a:xfrm>
                    <a:off x="5292725" y="1888244"/>
                    <a:ext cx="1871563" cy="67666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𝑅𝐶𝑠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59" name="Obdélník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725" y="1888244"/>
                    <a:ext cx="1871563" cy="67666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Přímá spojnice se šipkou 59"/>
              <p:cNvCxnSpPr/>
              <p:nvPr/>
            </p:nvCxnSpPr>
            <p:spPr>
              <a:xfrm>
                <a:off x="4540032" y="2204864"/>
                <a:ext cx="75204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ál 13"/>
              <p:cNvSpPr/>
              <p:nvPr/>
            </p:nvSpPr>
            <p:spPr>
              <a:xfrm>
                <a:off x="4130435" y="1954001"/>
                <a:ext cx="441565" cy="46688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ovéPole 64"/>
                  <p:cNvSpPr txBox="1"/>
                  <p:nvPr/>
                </p:nvSpPr>
                <p:spPr>
                  <a:xfrm>
                    <a:off x="3275856" y="1835532"/>
                    <a:ext cx="5536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5" name="TextovéPole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5856" y="1835532"/>
                    <a:ext cx="55361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ovéPole 66"/>
                  <p:cNvSpPr txBox="1"/>
                  <p:nvPr/>
                </p:nvSpPr>
                <p:spPr>
                  <a:xfrm>
                    <a:off x="3873278" y="1844824"/>
                    <a:ext cx="4106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oMath>
                      </m:oMathPara>
                    </a14:m>
                    <a:endParaRPr lang="cs-CZ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ovéPole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3278" y="1844824"/>
                    <a:ext cx="410690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ovéPole 67"/>
                  <p:cNvSpPr txBox="1"/>
                  <p:nvPr/>
                </p:nvSpPr>
                <p:spPr>
                  <a:xfrm>
                    <a:off x="4355976" y="2267580"/>
                    <a:ext cx="4106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cs-CZ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ovéPole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5976" y="2267580"/>
                    <a:ext cx="410690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Přímá spojnice se šipkou 68"/>
              <p:cNvCxnSpPr/>
              <p:nvPr/>
            </p:nvCxnSpPr>
            <p:spPr>
              <a:xfrm>
                <a:off x="7164288" y="2235581"/>
                <a:ext cx="1296144" cy="0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ovéPole 69"/>
                  <p:cNvSpPr txBox="1"/>
                  <p:nvPr/>
                </p:nvSpPr>
                <p:spPr>
                  <a:xfrm>
                    <a:off x="7812360" y="1844824"/>
                    <a:ext cx="4673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0" name="TextovéPole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360" y="1844824"/>
                    <a:ext cx="467372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Obdélník 70"/>
              <p:cNvSpPr/>
              <p:nvPr/>
            </p:nvSpPr>
            <p:spPr>
              <a:xfrm>
                <a:off x="6084813" y="2996952"/>
                <a:ext cx="431403" cy="4291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k</a:t>
                </a:r>
                <a:endParaRPr lang="cs-CZ" dirty="0"/>
              </a:p>
            </p:txBody>
          </p:sp>
          <p:cxnSp>
            <p:nvCxnSpPr>
              <p:cNvPr id="72" name="Pravoúhlá spojnice 71"/>
              <p:cNvCxnSpPr>
                <a:endCxn id="71" idx="3"/>
              </p:cNvCxnSpPr>
              <p:nvPr/>
            </p:nvCxnSpPr>
            <p:spPr>
              <a:xfrm rot="10800000" flipV="1">
                <a:off x="6516216" y="2226574"/>
                <a:ext cx="1080120" cy="984960"/>
              </a:xfrm>
              <a:prstGeom prst="bentConnector3">
                <a:avLst>
                  <a:gd name="adj1" fmla="val 373"/>
                </a:avLst>
              </a:prstGeom>
              <a:ln w="5715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ravoúhlá spojnice 73"/>
              <p:cNvCxnSpPr>
                <a:endCxn id="14" idx="4"/>
              </p:cNvCxnSpPr>
              <p:nvPr/>
            </p:nvCxnSpPr>
            <p:spPr>
              <a:xfrm rot="10800000">
                <a:off x="4351219" y="2420889"/>
                <a:ext cx="1732949" cy="786249"/>
              </a:xfrm>
              <a:prstGeom prst="bentConnector2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5305745" y="3719104"/>
                <a:ext cx="3010671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745" y="3719104"/>
                <a:ext cx="3010671" cy="6766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5292080" y="45091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509120"/>
                <a:ext cx="3693616" cy="67666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5292080" y="5301208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+(1+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01208"/>
                <a:ext cx="3693616" cy="67666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Skupina 82"/>
          <p:cNvGrpSpPr/>
          <p:nvPr/>
        </p:nvGrpSpPr>
        <p:grpSpPr>
          <a:xfrm>
            <a:off x="2881822" y="6136716"/>
            <a:ext cx="6103874" cy="676660"/>
            <a:chOff x="2881822" y="6136716"/>
            <a:chExt cx="6103874" cy="676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ovéPole 78"/>
                <p:cNvSpPr txBox="1"/>
                <p:nvPr/>
              </p:nvSpPr>
              <p:spPr>
                <a:xfrm>
                  <a:off x="5292080" y="6136716"/>
                  <a:ext cx="3693616" cy="6766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𝑎𝑜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𝑅𝐶𝑠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ovéPole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6136716"/>
                  <a:ext cx="3693616" cy="67666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ovéPole 79"/>
                <p:cNvSpPr txBox="1"/>
                <p:nvPr/>
              </p:nvSpPr>
              <p:spPr>
                <a:xfrm>
                  <a:off x="2882628" y="6138786"/>
                  <a:ext cx="249722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ea typeface="Cambria Math"/>
                    </a:rPr>
                    <a:t>Otevřená smyčka:</a:t>
                  </a:r>
                  <a14:m>
                    <m:oMath xmlns:m="http://schemas.openxmlformats.org/officeDocument/2006/math"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0" name="TextovéPole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628" y="6138786"/>
                  <a:ext cx="2497226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195" t="-8197" b="-2459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ovéPole 81"/>
                <p:cNvSpPr txBox="1"/>
                <p:nvPr/>
              </p:nvSpPr>
              <p:spPr>
                <a:xfrm>
                  <a:off x="2881822" y="6444044"/>
                  <a:ext cx="249722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ea typeface="Cambria Math"/>
                    </a:rPr>
                    <a:t>Uzavřená smyčka:</a:t>
                  </a:r>
                  <a14:m>
                    <m:oMath xmlns:m="http://schemas.openxmlformats.org/officeDocument/2006/math"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&gt;1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2" name="TextovéPole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822" y="6444044"/>
                  <a:ext cx="2497226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200" t="-8197" b="-2459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Skupina 87"/>
          <p:cNvGrpSpPr/>
          <p:nvPr/>
        </p:nvGrpSpPr>
        <p:grpSpPr>
          <a:xfrm>
            <a:off x="5314358" y="502727"/>
            <a:ext cx="1870050" cy="2446975"/>
            <a:chOff x="5314358" y="502727"/>
            <a:chExt cx="1870050" cy="2446975"/>
          </a:xfrm>
        </p:grpSpPr>
        <p:sp>
          <p:nvSpPr>
            <p:cNvPr id="86" name="TextovéPole 85"/>
            <p:cNvSpPr txBox="1"/>
            <p:nvPr/>
          </p:nvSpPr>
          <p:spPr>
            <a:xfrm>
              <a:off x="5334478" y="502727"/>
              <a:ext cx="184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Otevřená smyčka</a:t>
              </a:r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5314358" y="2580370"/>
              <a:ext cx="17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Uzavřená smyčka</a:t>
              </a:r>
              <a:endParaRPr lang="cs-CZ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bdélník 88"/>
              <p:cNvSpPr/>
              <p:nvPr/>
            </p:nvSpPr>
            <p:spPr>
              <a:xfrm>
                <a:off x="5292080" y="876127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9" name="Obdélník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76127"/>
                <a:ext cx="1872208" cy="67666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bdélník 89"/>
              <p:cNvSpPr/>
              <p:nvPr/>
            </p:nvSpPr>
            <p:spPr>
              <a:xfrm>
                <a:off x="5292080" y="1887183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0" name="Obdélník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887183"/>
                <a:ext cx="1872208" cy="67666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1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6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9" grpId="0" animBg="1"/>
      <p:bldP spid="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Přechodové odezva systému prvního řádu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>
            <a:off x="3995936" y="1254747"/>
            <a:ext cx="1296144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se šipkou 63"/>
          <p:cNvCxnSpPr/>
          <p:nvPr/>
        </p:nvCxnSpPr>
        <p:spPr>
          <a:xfrm>
            <a:off x="3347864" y="2204864"/>
            <a:ext cx="782367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délník 58"/>
              <p:cNvSpPr/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9" name="Obdélník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Přímá spojnice se šipkou 59"/>
          <p:cNvCxnSpPr/>
          <p:nvPr/>
        </p:nvCxnSpPr>
        <p:spPr>
          <a:xfrm>
            <a:off x="4540032" y="2204864"/>
            <a:ext cx="75204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130435" y="1954001"/>
            <a:ext cx="441565" cy="4668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3275856" y="1835532"/>
                <a:ext cx="553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835532"/>
                <a:ext cx="55361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3873278" y="1844824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78" y="1844824"/>
                <a:ext cx="41069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4355976" y="2267580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67580"/>
                <a:ext cx="4106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Přímá spojnice se šipkou 68"/>
          <p:cNvCxnSpPr/>
          <p:nvPr/>
        </p:nvCxnSpPr>
        <p:spPr>
          <a:xfrm>
            <a:off x="7164288" y="2235581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7812360" y="1844824"/>
                <a:ext cx="467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1844824"/>
                <a:ext cx="46737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bdélník 70"/>
          <p:cNvSpPr/>
          <p:nvPr/>
        </p:nvSpPr>
        <p:spPr>
          <a:xfrm>
            <a:off x="6084813" y="2996952"/>
            <a:ext cx="431403" cy="429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</a:t>
            </a:r>
            <a:endParaRPr lang="cs-CZ" dirty="0"/>
          </a:p>
        </p:txBody>
      </p:sp>
      <p:cxnSp>
        <p:nvCxnSpPr>
          <p:cNvPr id="72" name="Pravoúhlá spojnice 71"/>
          <p:cNvCxnSpPr>
            <a:endCxn id="71" idx="3"/>
          </p:cNvCxnSpPr>
          <p:nvPr/>
        </p:nvCxnSpPr>
        <p:spPr>
          <a:xfrm rot="10800000" flipV="1">
            <a:off x="6516216" y="2226574"/>
            <a:ext cx="1080120" cy="984960"/>
          </a:xfrm>
          <a:prstGeom prst="bentConnector3">
            <a:avLst>
              <a:gd name="adj1" fmla="val 373"/>
            </a:avLst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ravoúhlá spojnice 73"/>
          <p:cNvCxnSpPr>
            <a:endCxn id="14" idx="4"/>
          </p:cNvCxnSpPr>
          <p:nvPr/>
        </p:nvCxnSpPr>
        <p:spPr>
          <a:xfrm rot="10800000">
            <a:off x="4351219" y="2420889"/>
            <a:ext cx="1732949" cy="786249"/>
          </a:xfrm>
          <a:prstGeom prst="bent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Skupina 87"/>
          <p:cNvGrpSpPr/>
          <p:nvPr/>
        </p:nvGrpSpPr>
        <p:grpSpPr>
          <a:xfrm>
            <a:off x="5314358" y="502727"/>
            <a:ext cx="1870050" cy="2446975"/>
            <a:chOff x="5314358" y="502727"/>
            <a:chExt cx="1870050" cy="2446975"/>
          </a:xfrm>
        </p:grpSpPr>
        <p:sp>
          <p:nvSpPr>
            <p:cNvPr id="86" name="TextovéPole 85"/>
            <p:cNvSpPr txBox="1"/>
            <p:nvPr/>
          </p:nvSpPr>
          <p:spPr>
            <a:xfrm>
              <a:off x="5334478" y="502727"/>
              <a:ext cx="184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Otevřená smyčka</a:t>
              </a:r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5314358" y="2580370"/>
              <a:ext cx="17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Uzavřená smyčka</a:t>
              </a:r>
              <a:endParaRPr lang="cs-CZ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50865" y="620688"/>
            <a:ext cx="373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Nebudeme uvažovat setrvačnost: L=0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ovéPole 89"/>
              <p:cNvSpPr txBox="1"/>
              <p:nvPr/>
            </p:nvSpPr>
            <p:spPr>
              <a:xfrm>
                <a:off x="0" y="1934712"/>
                <a:ext cx="219573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ovéPol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34712"/>
                <a:ext cx="2195736" cy="67666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/>
              <p:cNvSpPr txBox="1"/>
              <p:nvPr/>
            </p:nvSpPr>
            <p:spPr>
              <a:xfrm>
                <a:off x="0" y="3256396"/>
                <a:ext cx="219573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ovéPol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56396"/>
                <a:ext cx="2195736" cy="6766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/>
              <p:cNvSpPr txBox="1"/>
              <p:nvPr/>
            </p:nvSpPr>
            <p:spPr>
              <a:xfrm>
                <a:off x="0" y="2765036"/>
                <a:ext cx="10352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𝑅𝐶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ovéPol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036"/>
                <a:ext cx="103522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bdélník 104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5" name="Obdélník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bdélník 105"/>
              <p:cNvSpPr/>
              <p:nvPr/>
            </p:nvSpPr>
            <p:spPr>
              <a:xfrm>
                <a:off x="5292725" y="1888244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6" name="Obdélník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25" y="1888244"/>
                <a:ext cx="1872208" cy="67666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bdélník 80"/>
              <p:cNvSpPr/>
              <p:nvPr/>
            </p:nvSpPr>
            <p:spPr>
              <a:xfrm>
                <a:off x="5292080" y="1897251"/>
                <a:ext cx="1871563" cy="6766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1" name="Obdélník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897251"/>
                <a:ext cx="1871563" cy="67665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délník 74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5" name="Obdélník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9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1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105" grpId="0" animBg="1"/>
      <p:bldP spid="106" grpId="0" animBg="1"/>
      <p:bldP spid="81" grpId="0" animBg="1"/>
      <p:bldP spid="7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4438176" y="3524550"/>
            <a:ext cx="4716015" cy="3000794"/>
            <a:chOff x="4438176" y="3524550"/>
            <a:chExt cx="4716015" cy="3000794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" r="1" b="51804"/>
            <a:stretch/>
          </p:blipFill>
          <p:spPr bwMode="auto">
            <a:xfrm>
              <a:off x="4438176" y="3524550"/>
              <a:ext cx="4716015" cy="3000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7197416" y="3717032"/>
              <a:ext cx="1551048" cy="67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Čárový popisek 1 (se zvýrazněním) 7"/>
            <p:cNvSpPr/>
            <p:nvPr/>
          </p:nvSpPr>
          <p:spPr>
            <a:xfrm>
              <a:off x="6876256" y="3858815"/>
              <a:ext cx="1341921" cy="536949"/>
            </a:xfrm>
            <a:prstGeom prst="accentCallout1">
              <a:avLst>
                <a:gd name="adj1" fmla="val 18750"/>
                <a:gd name="adj2" fmla="val -8333"/>
                <a:gd name="adj3" fmla="val 87728"/>
                <a:gd name="adj4" fmla="val -9277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Otevřená smyčka</a:t>
              </a:r>
              <a:endParaRPr lang="cs-CZ" sz="1600" dirty="0"/>
            </a:p>
          </p:txBody>
        </p:sp>
        <p:sp>
          <p:nvSpPr>
            <p:cNvPr id="48" name="Čárový popisek 1 (se zvýrazněním) 47"/>
            <p:cNvSpPr/>
            <p:nvPr/>
          </p:nvSpPr>
          <p:spPr>
            <a:xfrm>
              <a:off x="6750497" y="4437112"/>
              <a:ext cx="1295550" cy="432048"/>
            </a:xfrm>
            <a:prstGeom prst="accentCallout1">
              <a:avLst>
                <a:gd name="adj1" fmla="val 18750"/>
                <a:gd name="adj2" fmla="val -8333"/>
                <a:gd name="adj3" fmla="val 173748"/>
                <a:gd name="adj4" fmla="val -8089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Uzavřená smyčka</a:t>
              </a:r>
              <a:endParaRPr lang="cs-CZ" sz="160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-341925"/>
            <a:ext cx="86868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Přechodové odezva systému prvního řádu na </a:t>
            </a:r>
            <a:r>
              <a:rPr lang="cs-CZ" sz="2400" b="1" dirty="0" smtClean="0">
                <a:solidFill>
                  <a:srgbClr val="C00000"/>
                </a:solidFill>
              </a:rPr>
              <a:t>jednotkový impuls</a:t>
            </a:r>
            <a:endParaRPr lang="cs-CZ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>
            <a:off x="3995936" y="1254747"/>
            <a:ext cx="1296144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se šipkou 63"/>
          <p:cNvCxnSpPr/>
          <p:nvPr/>
        </p:nvCxnSpPr>
        <p:spPr>
          <a:xfrm>
            <a:off x="3347864" y="2204864"/>
            <a:ext cx="782367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Skupina 83"/>
          <p:cNvGrpSpPr/>
          <p:nvPr/>
        </p:nvGrpSpPr>
        <p:grpSpPr>
          <a:xfrm>
            <a:off x="3275856" y="1835532"/>
            <a:ext cx="5184576" cy="1590584"/>
            <a:chOff x="3275856" y="1835532"/>
            <a:chExt cx="5184576" cy="1590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délník 58"/>
                <p:cNvSpPr/>
                <p:nvPr/>
              </p:nvSpPr>
              <p:spPr>
                <a:xfrm>
                  <a:off x="5292725" y="1888244"/>
                  <a:ext cx="1871563" cy="67666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𝑅𝐶𝑠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9" name="Obdélník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725" y="1888244"/>
                  <a:ext cx="1871563" cy="6766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Přímá spojnice se šipkou 59"/>
            <p:cNvCxnSpPr/>
            <p:nvPr/>
          </p:nvCxnSpPr>
          <p:spPr>
            <a:xfrm>
              <a:off x="4540032" y="2204864"/>
              <a:ext cx="7520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/>
            <p:cNvSpPr/>
            <p:nvPr/>
          </p:nvSpPr>
          <p:spPr>
            <a:xfrm>
              <a:off x="4130435" y="1954001"/>
              <a:ext cx="441565" cy="4668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ovéPole 64"/>
                <p:cNvSpPr txBox="1"/>
                <p:nvPr/>
              </p:nvSpPr>
              <p:spPr>
                <a:xfrm>
                  <a:off x="3275856" y="1835532"/>
                  <a:ext cx="553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𝑎𝑜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5" name="TextovéPol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1835532"/>
                  <a:ext cx="5536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ovéPole 66"/>
                <p:cNvSpPr txBox="1"/>
                <p:nvPr/>
              </p:nvSpPr>
              <p:spPr>
                <a:xfrm>
                  <a:off x="3873278" y="1844824"/>
                  <a:ext cx="4106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ovéPole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278" y="1844824"/>
                  <a:ext cx="41069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ovéPole 67"/>
                <p:cNvSpPr txBox="1"/>
                <p:nvPr/>
              </p:nvSpPr>
              <p:spPr>
                <a:xfrm>
                  <a:off x="4355976" y="2267580"/>
                  <a:ext cx="4106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ovéPol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2267580"/>
                  <a:ext cx="41069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Přímá spojnice se šipkou 68"/>
            <p:cNvCxnSpPr/>
            <p:nvPr/>
          </p:nvCxnSpPr>
          <p:spPr>
            <a:xfrm>
              <a:off x="7164288" y="2235581"/>
              <a:ext cx="129614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ovéPole 69"/>
                <p:cNvSpPr txBox="1"/>
                <p:nvPr/>
              </p:nvSpPr>
              <p:spPr>
                <a:xfrm>
                  <a:off x="7812360" y="1844824"/>
                  <a:ext cx="467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0" name="TextovéPole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2360" y="1844824"/>
                  <a:ext cx="46737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délník 70"/>
            <p:cNvSpPr/>
            <p:nvPr/>
          </p:nvSpPr>
          <p:spPr>
            <a:xfrm>
              <a:off x="6084813" y="2996952"/>
              <a:ext cx="431403" cy="4291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</a:t>
              </a:r>
              <a:endParaRPr lang="cs-CZ" dirty="0"/>
            </a:p>
          </p:txBody>
        </p:sp>
        <p:cxnSp>
          <p:nvCxnSpPr>
            <p:cNvPr id="72" name="Pravoúhlá spojnice 71"/>
            <p:cNvCxnSpPr/>
            <p:nvPr/>
          </p:nvCxnSpPr>
          <p:spPr>
            <a:xfrm rot="10800000" flipV="1">
              <a:off x="6516216" y="2226574"/>
              <a:ext cx="1080120" cy="984960"/>
            </a:xfrm>
            <a:prstGeom prst="bentConnector3">
              <a:avLst>
                <a:gd name="adj1" fmla="val 373"/>
              </a:avLst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ravoúhlá spojnice 73"/>
            <p:cNvCxnSpPr>
              <a:endCxn id="14" idx="4"/>
            </p:cNvCxnSpPr>
            <p:nvPr/>
          </p:nvCxnSpPr>
          <p:spPr>
            <a:xfrm rot="10800000">
              <a:off x="4351219" y="2420889"/>
              <a:ext cx="1732949" cy="786249"/>
            </a:xfrm>
            <a:prstGeom prst="bentConnector2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bdélník 80"/>
                <p:cNvSpPr/>
                <p:nvPr/>
              </p:nvSpPr>
              <p:spPr>
                <a:xfrm>
                  <a:off x="5292725" y="1888245"/>
                  <a:ext cx="1871563" cy="67665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1" name="Obdélník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725" y="1888245"/>
                  <a:ext cx="1871563" cy="6766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Skupina 87"/>
          <p:cNvGrpSpPr/>
          <p:nvPr/>
        </p:nvGrpSpPr>
        <p:grpSpPr>
          <a:xfrm>
            <a:off x="5314358" y="502727"/>
            <a:ext cx="1870050" cy="2446975"/>
            <a:chOff x="5314358" y="502727"/>
            <a:chExt cx="1870050" cy="2446975"/>
          </a:xfrm>
        </p:grpSpPr>
        <p:sp>
          <p:nvSpPr>
            <p:cNvPr id="86" name="TextovéPole 85"/>
            <p:cNvSpPr txBox="1"/>
            <p:nvPr/>
          </p:nvSpPr>
          <p:spPr>
            <a:xfrm>
              <a:off x="5334478" y="502727"/>
              <a:ext cx="184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Otevřená smyčka</a:t>
              </a:r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5314358" y="2580370"/>
              <a:ext cx="17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Uzavřená smyčka</a:t>
              </a:r>
              <a:endParaRPr lang="cs-CZ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50865" y="620688"/>
            <a:ext cx="373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Nebudeme uvažovat setrvačnost: L=0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délník 74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5" name="Obdélník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ovéPole 89"/>
              <p:cNvSpPr txBox="1"/>
              <p:nvPr/>
            </p:nvSpPr>
            <p:spPr>
              <a:xfrm>
                <a:off x="0" y="1934712"/>
                <a:ext cx="219573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ovéPol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34712"/>
                <a:ext cx="2195736" cy="67666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/>
              <p:cNvSpPr txBox="1"/>
              <p:nvPr/>
            </p:nvSpPr>
            <p:spPr>
              <a:xfrm>
                <a:off x="0" y="3256396"/>
                <a:ext cx="219573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ovéPol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56396"/>
                <a:ext cx="2195736" cy="67666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/>
              <p:cNvSpPr txBox="1"/>
              <p:nvPr/>
            </p:nvSpPr>
            <p:spPr>
              <a:xfrm>
                <a:off x="0" y="2765036"/>
                <a:ext cx="10352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𝑅𝐶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ovéPol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036"/>
                <a:ext cx="103522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Skupina 92"/>
          <p:cNvGrpSpPr/>
          <p:nvPr/>
        </p:nvGrpSpPr>
        <p:grpSpPr>
          <a:xfrm>
            <a:off x="0" y="4081088"/>
            <a:ext cx="2946460" cy="314676"/>
            <a:chOff x="474422" y="1138796"/>
            <a:chExt cx="2946460" cy="314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ovéPole 93"/>
                <p:cNvSpPr txBox="1"/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cs-CZ" sz="1400" dirty="0">
                      <a:ea typeface="Cambria Math"/>
                    </a:rPr>
                    <a:t>J</a:t>
                  </a:r>
                  <a:r>
                    <a:rPr lang="cs-CZ" sz="1400" b="0" dirty="0" smtClean="0">
                      <a:ea typeface="Cambria Math"/>
                    </a:rPr>
                    <a:t>ednotkový impulz: </a:t>
                  </a:r>
                  <a14:m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94" name="TextovéPole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309" b="-148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ovéPole 94"/>
            <p:cNvSpPr txBox="1"/>
            <p:nvPr/>
          </p:nvSpPr>
          <p:spPr>
            <a:xfrm>
              <a:off x="3144844" y="1138796"/>
              <a:ext cx="276038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1400" dirty="0" smtClean="0"/>
                <a:t>1</a:t>
              </a:r>
              <a:endParaRPr lang="cs-CZ" sz="1400" dirty="0"/>
            </a:p>
          </p:txBody>
        </p:sp>
        <p:sp>
          <p:nvSpPr>
            <p:cNvPr id="96" name="Obousměrná vodorovná šipka 95"/>
            <p:cNvSpPr/>
            <p:nvPr/>
          </p:nvSpPr>
          <p:spPr>
            <a:xfrm>
              <a:off x="2424764" y="1234729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517612" y="4508144"/>
                <a:ext cx="10352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𝑎𝑜</m:t>
                        </m:r>
                      </m:sub>
                    </m:sSub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=1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12" y="4508144"/>
                <a:ext cx="1035224" cy="369332"/>
              </a:xfrm>
              <a:prstGeom prst="rect">
                <a:avLst/>
              </a:prstGeom>
              <a:blipFill rotWithShape="0">
                <a:blip r:embed="rId19"/>
                <a:stretch>
                  <a:fillRect t="-10000" r="-4118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0" y="4941168"/>
                <a:ext cx="2195736" cy="6173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1168"/>
                <a:ext cx="2195736" cy="61734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/>
              <p:cNvSpPr txBox="1"/>
              <p:nvPr/>
            </p:nvSpPr>
            <p:spPr>
              <a:xfrm>
                <a:off x="-1" y="5666645"/>
                <a:ext cx="4351217" cy="7146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=1/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ovéPo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666645"/>
                <a:ext cx="4351217" cy="71468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Skupina 99"/>
          <p:cNvGrpSpPr/>
          <p:nvPr/>
        </p:nvGrpSpPr>
        <p:grpSpPr>
          <a:xfrm>
            <a:off x="2310382" y="4955678"/>
            <a:ext cx="1919190" cy="500650"/>
            <a:chOff x="5076056" y="3927487"/>
            <a:chExt cx="1919190" cy="500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ovéPole 100"/>
                <p:cNvSpPr txBox="1"/>
                <p:nvPr/>
              </p:nvSpPr>
              <p:spPr>
                <a:xfrm>
                  <a:off x="5076056" y="4041728"/>
                  <a:ext cx="569194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𝑎𝑡</m:t>
                            </m:r>
                          </m:sup>
                        </m:sSup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101" name="TextovéPole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041728"/>
                  <a:ext cx="569194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ovéPole 101"/>
                <p:cNvSpPr txBox="1"/>
                <p:nvPr/>
              </p:nvSpPr>
              <p:spPr>
                <a:xfrm>
                  <a:off x="6365330" y="3927487"/>
                  <a:ext cx="629916" cy="50065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102" name="TextovéPole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330" y="3927487"/>
                  <a:ext cx="629916" cy="50065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Obousměrná vodorovná šipka 102"/>
            <p:cNvSpPr/>
            <p:nvPr/>
          </p:nvSpPr>
          <p:spPr>
            <a:xfrm>
              <a:off x="5645250" y="4114996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/>
              <p:cNvSpPr txBox="1"/>
              <p:nvPr/>
            </p:nvSpPr>
            <p:spPr>
              <a:xfrm>
                <a:off x="6171526" y="4955678"/>
                <a:ext cx="2756039" cy="486672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1/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ovéPole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26" y="4955678"/>
                <a:ext cx="2756039" cy="48667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5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4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4351216" y="3509236"/>
            <a:ext cx="4896006" cy="3099228"/>
            <a:chOff x="4258186" y="3426117"/>
            <a:chExt cx="4896006" cy="3099228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" t="50000" r="-3707" b="224"/>
            <a:stretch/>
          </p:blipFill>
          <p:spPr bwMode="auto">
            <a:xfrm>
              <a:off x="4258186" y="3426117"/>
              <a:ext cx="4896006" cy="3099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Čárový popisek 1 (se zvýrazněním) 76"/>
            <p:cNvSpPr/>
            <p:nvPr/>
          </p:nvSpPr>
          <p:spPr>
            <a:xfrm>
              <a:off x="6876256" y="3858815"/>
              <a:ext cx="1341921" cy="536949"/>
            </a:xfrm>
            <a:prstGeom prst="accentCallout1">
              <a:avLst>
                <a:gd name="adj1" fmla="val 18750"/>
                <a:gd name="adj2" fmla="val -8333"/>
                <a:gd name="adj3" fmla="val -23845"/>
                <a:gd name="adj4" fmla="val -3168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Otevřená smyčka</a:t>
              </a:r>
              <a:endParaRPr lang="cs-CZ" sz="1600" dirty="0"/>
            </a:p>
          </p:txBody>
        </p:sp>
        <p:sp>
          <p:nvSpPr>
            <p:cNvPr id="78" name="Čárový popisek 1 (se zvýrazněním) 77"/>
            <p:cNvSpPr/>
            <p:nvPr/>
          </p:nvSpPr>
          <p:spPr>
            <a:xfrm>
              <a:off x="7012447" y="4845574"/>
              <a:ext cx="1295550" cy="432048"/>
            </a:xfrm>
            <a:prstGeom prst="accentCallout1">
              <a:avLst>
                <a:gd name="adj1" fmla="val 18750"/>
                <a:gd name="adj2" fmla="val -8333"/>
                <a:gd name="adj3" fmla="val -26948"/>
                <a:gd name="adj4" fmla="val -4803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Uzavřená smyčka</a:t>
              </a:r>
              <a:endParaRPr lang="cs-CZ" sz="160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25432"/>
            <a:ext cx="86868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Přechodové odezva systému prvního řádu na </a:t>
            </a:r>
            <a:r>
              <a:rPr lang="cs-CZ" sz="2400" b="1" dirty="0" smtClean="0">
                <a:solidFill>
                  <a:srgbClr val="C00000"/>
                </a:solidFill>
              </a:rPr>
              <a:t>jednotkový skok</a:t>
            </a:r>
            <a:endParaRPr lang="cs-CZ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>
            <a:off x="3995936" y="1254747"/>
            <a:ext cx="1296144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se šipkou 63"/>
          <p:cNvCxnSpPr/>
          <p:nvPr/>
        </p:nvCxnSpPr>
        <p:spPr>
          <a:xfrm>
            <a:off x="3347864" y="2204864"/>
            <a:ext cx="782367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Skupina 83"/>
          <p:cNvGrpSpPr/>
          <p:nvPr/>
        </p:nvGrpSpPr>
        <p:grpSpPr>
          <a:xfrm>
            <a:off x="3275856" y="1835532"/>
            <a:ext cx="5184576" cy="1590584"/>
            <a:chOff x="3275856" y="1835532"/>
            <a:chExt cx="5184576" cy="1590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délník 58"/>
                <p:cNvSpPr/>
                <p:nvPr/>
              </p:nvSpPr>
              <p:spPr>
                <a:xfrm>
                  <a:off x="5292725" y="1888244"/>
                  <a:ext cx="1871563" cy="67666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𝑅𝐶𝑠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9" name="Obdélník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725" y="1888244"/>
                  <a:ext cx="1871563" cy="6766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Přímá spojnice se šipkou 59"/>
            <p:cNvCxnSpPr/>
            <p:nvPr/>
          </p:nvCxnSpPr>
          <p:spPr>
            <a:xfrm>
              <a:off x="4540032" y="2204864"/>
              <a:ext cx="7520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/>
            <p:cNvSpPr/>
            <p:nvPr/>
          </p:nvSpPr>
          <p:spPr>
            <a:xfrm>
              <a:off x="4130435" y="1954001"/>
              <a:ext cx="441565" cy="4668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ovéPole 64"/>
                <p:cNvSpPr txBox="1"/>
                <p:nvPr/>
              </p:nvSpPr>
              <p:spPr>
                <a:xfrm>
                  <a:off x="3275856" y="1835532"/>
                  <a:ext cx="553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𝑎𝑜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5" name="TextovéPol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1835532"/>
                  <a:ext cx="5536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ovéPole 66"/>
                <p:cNvSpPr txBox="1"/>
                <p:nvPr/>
              </p:nvSpPr>
              <p:spPr>
                <a:xfrm>
                  <a:off x="3873278" y="1844824"/>
                  <a:ext cx="4106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ovéPole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278" y="1844824"/>
                  <a:ext cx="41069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ovéPole 67"/>
                <p:cNvSpPr txBox="1"/>
                <p:nvPr/>
              </p:nvSpPr>
              <p:spPr>
                <a:xfrm>
                  <a:off x="4355976" y="2267580"/>
                  <a:ext cx="4106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ovéPol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2267580"/>
                  <a:ext cx="41069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Přímá spojnice se šipkou 68"/>
            <p:cNvCxnSpPr/>
            <p:nvPr/>
          </p:nvCxnSpPr>
          <p:spPr>
            <a:xfrm>
              <a:off x="7164288" y="2235581"/>
              <a:ext cx="129614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ovéPole 69"/>
                <p:cNvSpPr txBox="1"/>
                <p:nvPr/>
              </p:nvSpPr>
              <p:spPr>
                <a:xfrm>
                  <a:off x="7812360" y="1844824"/>
                  <a:ext cx="467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0" name="TextovéPole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2360" y="1844824"/>
                  <a:ext cx="46737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bdélník 70"/>
            <p:cNvSpPr/>
            <p:nvPr/>
          </p:nvSpPr>
          <p:spPr>
            <a:xfrm>
              <a:off x="6084813" y="2996952"/>
              <a:ext cx="431403" cy="4291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</a:t>
              </a:r>
              <a:endParaRPr lang="cs-CZ" dirty="0"/>
            </a:p>
          </p:txBody>
        </p:sp>
        <p:cxnSp>
          <p:nvCxnSpPr>
            <p:cNvPr id="72" name="Pravoúhlá spojnice 71"/>
            <p:cNvCxnSpPr>
              <a:endCxn id="71" idx="3"/>
            </p:cNvCxnSpPr>
            <p:nvPr/>
          </p:nvCxnSpPr>
          <p:spPr>
            <a:xfrm rot="10800000" flipV="1">
              <a:off x="6516216" y="2226574"/>
              <a:ext cx="1080120" cy="984960"/>
            </a:xfrm>
            <a:prstGeom prst="bentConnector3">
              <a:avLst>
                <a:gd name="adj1" fmla="val 373"/>
              </a:avLst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ravoúhlá spojnice 73"/>
            <p:cNvCxnSpPr>
              <a:endCxn id="14" idx="4"/>
            </p:cNvCxnSpPr>
            <p:nvPr/>
          </p:nvCxnSpPr>
          <p:spPr>
            <a:xfrm rot="10800000">
              <a:off x="4351219" y="2420889"/>
              <a:ext cx="1732949" cy="786249"/>
            </a:xfrm>
            <a:prstGeom prst="bentConnector2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bdélník 80"/>
                <p:cNvSpPr/>
                <p:nvPr/>
              </p:nvSpPr>
              <p:spPr>
                <a:xfrm>
                  <a:off x="5292725" y="1888245"/>
                  <a:ext cx="1871563" cy="67665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1" name="Obdélník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725" y="1888245"/>
                  <a:ext cx="1871563" cy="6766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Skupina 87"/>
          <p:cNvGrpSpPr/>
          <p:nvPr/>
        </p:nvGrpSpPr>
        <p:grpSpPr>
          <a:xfrm>
            <a:off x="5314358" y="502727"/>
            <a:ext cx="1870050" cy="2446975"/>
            <a:chOff x="5314358" y="502727"/>
            <a:chExt cx="1870050" cy="2446975"/>
          </a:xfrm>
        </p:grpSpPr>
        <p:sp>
          <p:nvSpPr>
            <p:cNvPr id="86" name="TextovéPole 85"/>
            <p:cNvSpPr txBox="1"/>
            <p:nvPr/>
          </p:nvSpPr>
          <p:spPr>
            <a:xfrm>
              <a:off x="5334478" y="502727"/>
              <a:ext cx="184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Otevřená smyčka</a:t>
              </a:r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5314358" y="2580370"/>
              <a:ext cx="17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Uzavřená smyčka</a:t>
              </a:r>
              <a:endParaRPr lang="cs-CZ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50865" y="620688"/>
            <a:ext cx="373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Nebudeme uvažovat setrvačnost: L=0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délník 74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5" name="Obdélník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ovéPole 89"/>
              <p:cNvSpPr txBox="1"/>
              <p:nvPr/>
            </p:nvSpPr>
            <p:spPr>
              <a:xfrm>
                <a:off x="0" y="1934712"/>
                <a:ext cx="219573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ovéPol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34712"/>
                <a:ext cx="2195736" cy="67666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/>
              <p:cNvSpPr txBox="1"/>
              <p:nvPr/>
            </p:nvSpPr>
            <p:spPr>
              <a:xfrm>
                <a:off x="0" y="3256396"/>
                <a:ext cx="219573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ovéPol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56396"/>
                <a:ext cx="2195736" cy="67666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/>
              <p:cNvSpPr txBox="1"/>
              <p:nvPr/>
            </p:nvSpPr>
            <p:spPr>
              <a:xfrm>
                <a:off x="0" y="2765036"/>
                <a:ext cx="10352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𝑅𝐶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ovéPol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5036"/>
                <a:ext cx="103522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Skupina 48"/>
          <p:cNvGrpSpPr/>
          <p:nvPr/>
        </p:nvGrpSpPr>
        <p:grpSpPr>
          <a:xfrm>
            <a:off x="35496" y="4005064"/>
            <a:ext cx="2605276" cy="497124"/>
            <a:chOff x="1570772" y="1748891"/>
            <a:chExt cx="2605276" cy="497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ovéPole 49"/>
                <p:cNvSpPr txBox="1"/>
                <p:nvPr/>
              </p:nvSpPr>
              <p:spPr>
                <a:xfrm>
                  <a:off x="1570772" y="1835029"/>
                  <a:ext cx="1561068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cs-CZ" sz="1400" b="0" dirty="0" smtClean="0"/>
                    <a:t>Jednotkový skok: </a:t>
                  </a:r>
                  <a14:m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</a:rPr>
                        <m:t>1</m:t>
                      </m:r>
                    </m:oMath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50" name="TextovéPole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772" y="1835029"/>
                  <a:ext cx="156106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385" b="-1454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ovéPole 50"/>
                <p:cNvSpPr txBox="1"/>
                <p:nvPr/>
              </p:nvSpPr>
              <p:spPr>
                <a:xfrm>
                  <a:off x="3851920" y="1748891"/>
                  <a:ext cx="324128" cy="4971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1400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51" name="TextovéPol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1748891"/>
                  <a:ext cx="324128" cy="49712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bousměrná vodorovná šipka 51"/>
            <p:cNvSpPr/>
            <p:nvPr/>
          </p:nvSpPr>
          <p:spPr>
            <a:xfrm>
              <a:off x="3131840" y="1916832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5496" y="4508144"/>
                <a:ext cx="16781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=1/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508144"/>
                <a:ext cx="1678124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0" y="4941168"/>
                <a:ext cx="2195736" cy="66191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1168"/>
                <a:ext cx="2195736" cy="66191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Skupina 54"/>
          <p:cNvGrpSpPr/>
          <p:nvPr/>
        </p:nvGrpSpPr>
        <p:grpSpPr>
          <a:xfrm>
            <a:off x="2222906" y="5014346"/>
            <a:ext cx="2040319" cy="499496"/>
            <a:chOff x="5345186" y="4513680"/>
            <a:chExt cx="2467481" cy="499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ovéPole 55"/>
                <p:cNvSpPr txBox="1"/>
                <p:nvPr/>
              </p:nvSpPr>
              <p:spPr>
                <a:xfrm>
                  <a:off x="5345186" y="4581128"/>
                  <a:ext cx="882999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𝑎𝑡</m:t>
                            </m:r>
                          </m:sup>
                        </m:sSup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56" name="TextovéPole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186" y="4581128"/>
                  <a:ext cx="882999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ovéPole 56"/>
                <p:cNvSpPr txBox="1"/>
                <p:nvPr/>
              </p:nvSpPr>
              <p:spPr>
                <a:xfrm>
                  <a:off x="6948264" y="4513680"/>
                  <a:ext cx="864403" cy="49949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cs-CZ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cs-CZ" sz="1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57" name="TextovéPole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4513680"/>
                  <a:ext cx="864403" cy="499496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1570" b="-232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bousměrná vodorovná šipka 57"/>
            <p:cNvSpPr/>
            <p:nvPr/>
          </p:nvSpPr>
          <p:spPr>
            <a:xfrm>
              <a:off x="6228184" y="4677396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0" y="5666645"/>
                <a:ext cx="4263226" cy="7146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=1/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66645"/>
                <a:ext cx="4263226" cy="71468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5610753" y="5473370"/>
                <a:ext cx="3137712" cy="445635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1/</m:t>
                      </m:r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/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753" y="5473370"/>
                <a:ext cx="3137712" cy="445635"/>
              </a:xfrm>
              <a:prstGeom prst="rect">
                <a:avLst/>
              </a:prstGeom>
              <a:blipFill rotWithShape="0">
                <a:blip r:embed="rId25"/>
                <a:stretch>
                  <a:fillRect b="-6494"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6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8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62" grpId="0" animBg="1"/>
      <p:bldP spid="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>
            <a:off x="3995936" y="1254747"/>
            <a:ext cx="1296144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se šipkou 63"/>
          <p:cNvCxnSpPr/>
          <p:nvPr/>
        </p:nvCxnSpPr>
        <p:spPr>
          <a:xfrm>
            <a:off x="3347864" y="2204864"/>
            <a:ext cx="782367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Skupina 83"/>
          <p:cNvGrpSpPr/>
          <p:nvPr/>
        </p:nvGrpSpPr>
        <p:grpSpPr>
          <a:xfrm>
            <a:off x="3275856" y="1835532"/>
            <a:ext cx="5184576" cy="1590584"/>
            <a:chOff x="3275856" y="1835532"/>
            <a:chExt cx="5184576" cy="1590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délník 58"/>
                <p:cNvSpPr/>
                <p:nvPr/>
              </p:nvSpPr>
              <p:spPr>
                <a:xfrm>
                  <a:off x="5292725" y="1888244"/>
                  <a:ext cx="1871563" cy="67666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𝑅𝐶𝑠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9" name="Obdélník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725" y="1888244"/>
                  <a:ext cx="1871563" cy="676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Přímá spojnice se šipkou 59"/>
            <p:cNvCxnSpPr/>
            <p:nvPr/>
          </p:nvCxnSpPr>
          <p:spPr>
            <a:xfrm>
              <a:off x="4540032" y="2204864"/>
              <a:ext cx="7520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/>
            <p:cNvSpPr/>
            <p:nvPr/>
          </p:nvSpPr>
          <p:spPr>
            <a:xfrm>
              <a:off x="4130435" y="1954001"/>
              <a:ext cx="441565" cy="4668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ovéPole 64"/>
                <p:cNvSpPr txBox="1"/>
                <p:nvPr/>
              </p:nvSpPr>
              <p:spPr>
                <a:xfrm>
                  <a:off x="3275856" y="1835532"/>
                  <a:ext cx="553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𝑎𝑜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5" name="TextovéPol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1835532"/>
                  <a:ext cx="5536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ovéPole 66"/>
                <p:cNvSpPr txBox="1"/>
                <p:nvPr/>
              </p:nvSpPr>
              <p:spPr>
                <a:xfrm>
                  <a:off x="3873278" y="1844824"/>
                  <a:ext cx="4106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ovéPole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278" y="1844824"/>
                  <a:ext cx="41069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ovéPole 67"/>
                <p:cNvSpPr txBox="1"/>
                <p:nvPr/>
              </p:nvSpPr>
              <p:spPr>
                <a:xfrm>
                  <a:off x="4355976" y="2267580"/>
                  <a:ext cx="4106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oMath>
                    </m:oMathPara>
                  </a14:m>
                  <a:endParaRPr lang="cs-CZ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ovéPol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2267580"/>
                  <a:ext cx="41069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Přímá spojnice se šipkou 68"/>
            <p:cNvCxnSpPr/>
            <p:nvPr/>
          </p:nvCxnSpPr>
          <p:spPr>
            <a:xfrm>
              <a:off x="7164288" y="2235581"/>
              <a:ext cx="129614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ovéPole 69"/>
                <p:cNvSpPr txBox="1"/>
                <p:nvPr/>
              </p:nvSpPr>
              <p:spPr>
                <a:xfrm>
                  <a:off x="7812360" y="1844824"/>
                  <a:ext cx="467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0" name="TextovéPole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2360" y="1844824"/>
                  <a:ext cx="46737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bdélník 70"/>
            <p:cNvSpPr/>
            <p:nvPr/>
          </p:nvSpPr>
          <p:spPr>
            <a:xfrm>
              <a:off x="6084813" y="2996952"/>
              <a:ext cx="431403" cy="4291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</a:t>
              </a:r>
              <a:endParaRPr lang="cs-CZ" dirty="0"/>
            </a:p>
          </p:txBody>
        </p:sp>
        <p:cxnSp>
          <p:nvCxnSpPr>
            <p:cNvPr id="72" name="Pravoúhlá spojnice 71"/>
            <p:cNvCxnSpPr>
              <a:endCxn id="71" idx="3"/>
            </p:cNvCxnSpPr>
            <p:nvPr/>
          </p:nvCxnSpPr>
          <p:spPr>
            <a:xfrm rot="10800000" flipV="1">
              <a:off x="6516216" y="2226574"/>
              <a:ext cx="1080120" cy="984960"/>
            </a:xfrm>
            <a:prstGeom prst="bentConnector3">
              <a:avLst>
                <a:gd name="adj1" fmla="val 373"/>
              </a:avLst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ravoúhlá spojnice 73"/>
            <p:cNvCxnSpPr>
              <a:endCxn id="14" idx="4"/>
            </p:cNvCxnSpPr>
            <p:nvPr/>
          </p:nvCxnSpPr>
          <p:spPr>
            <a:xfrm rot="10800000">
              <a:off x="4351219" y="2420889"/>
              <a:ext cx="1732949" cy="786249"/>
            </a:xfrm>
            <a:prstGeom prst="bentConnector2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Skupina 87"/>
          <p:cNvGrpSpPr/>
          <p:nvPr/>
        </p:nvGrpSpPr>
        <p:grpSpPr>
          <a:xfrm>
            <a:off x="5314358" y="502727"/>
            <a:ext cx="1870050" cy="2446975"/>
            <a:chOff x="5314358" y="502727"/>
            <a:chExt cx="1870050" cy="2446975"/>
          </a:xfrm>
        </p:grpSpPr>
        <p:sp>
          <p:nvSpPr>
            <p:cNvPr id="86" name="TextovéPole 85"/>
            <p:cNvSpPr txBox="1"/>
            <p:nvPr/>
          </p:nvSpPr>
          <p:spPr>
            <a:xfrm>
              <a:off x="5334478" y="502727"/>
              <a:ext cx="184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Otevřená smyčka</a:t>
              </a:r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5314358" y="2580370"/>
              <a:ext cx="17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Uzavřená smyčka</a:t>
              </a:r>
              <a:endParaRPr lang="cs-CZ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50865" y="620688"/>
            <a:ext cx="30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Budeme</a:t>
            </a:r>
            <a:r>
              <a:rPr lang="cs-CZ" dirty="0" smtClean="0"/>
              <a:t> uvažovat </a:t>
            </a:r>
            <a:r>
              <a:rPr lang="cs-CZ" dirty="0" smtClean="0">
                <a:solidFill>
                  <a:srgbClr val="C00000"/>
                </a:solidFill>
              </a:rPr>
              <a:t>setrvačnost:</a:t>
            </a:r>
            <a:endParaRPr lang="cs-CZ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Nadpis 1"/>
          <p:cNvSpPr txBox="1">
            <a:spLocks/>
          </p:cNvSpPr>
          <p:nvPr/>
        </p:nvSpPr>
        <p:spPr>
          <a:xfrm>
            <a:off x="457200" y="-3254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Přechodové odezva systému druhého řádu</a:t>
            </a:r>
            <a:endParaRPr lang="cs-CZ" sz="3600" dirty="0"/>
          </a:p>
        </p:txBody>
      </p:sp>
      <p:pic>
        <p:nvPicPr>
          <p:cNvPr id="26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2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5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2462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  <p:pic>
        <p:nvPicPr>
          <p:cNvPr id="2050" name="Picture 2" descr="https://encrypted-tbn0.gstatic.com/images?q=tbn:ANd9GcTCNzttYGowiXQ4-ydGzEBqPdIFHr-6_p1lLfb7A_WTy2d01IbN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95" y="1389580"/>
            <a:ext cx="3929290" cy="38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SNWkHEadRjJjqQqnTaP96Ydy2RP8PrJ4Im1qXJN9dj1RsmyLG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-1" r="10520" b="10048"/>
          <a:stretch/>
        </p:blipFill>
        <p:spPr bwMode="auto">
          <a:xfrm rot="7992883" flipV="1">
            <a:off x="2668255" y="1085108"/>
            <a:ext cx="1586603" cy="15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5" y="957532"/>
            <a:ext cx="1406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Ventilátor</a:t>
            </a:r>
          </a:p>
          <a:p>
            <a:r>
              <a:rPr lang="cs-CZ" dirty="0" smtClean="0"/>
              <a:t>- zdroj tlaku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547664" y="597492"/>
            <a:ext cx="1152128" cy="1152128"/>
            <a:chOff x="1547664" y="1196752"/>
            <a:chExt cx="1152128" cy="1152128"/>
          </a:xfrm>
        </p:grpSpPr>
        <p:sp>
          <p:nvSpPr>
            <p:cNvPr id="4" name="Ovál 3"/>
            <p:cNvSpPr/>
            <p:nvPr/>
          </p:nvSpPr>
          <p:spPr>
            <a:xfrm>
              <a:off x="1547664" y="1196752"/>
              <a:ext cx="1152128" cy="11521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1754731" y="1650975"/>
              <a:ext cx="801045" cy="231235"/>
            </a:xfrm>
            <a:custGeom>
              <a:avLst/>
              <a:gdLst>
                <a:gd name="connsiteX0" fmla="*/ 0 w 801045"/>
                <a:gd name="connsiteY0" fmla="*/ 230773 h 283961"/>
                <a:gd name="connsiteX1" fmla="*/ 181369 w 801045"/>
                <a:gd name="connsiteY1" fmla="*/ 11619 h 283961"/>
                <a:gd name="connsiteX2" fmla="*/ 430751 w 801045"/>
                <a:gd name="connsiteY2" fmla="*/ 56962 h 283961"/>
                <a:gd name="connsiteX3" fmla="*/ 536549 w 801045"/>
                <a:gd name="connsiteY3" fmla="*/ 283672 h 283961"/>
                <a:gd name="connsiteX4" fmla="*/ 801045 w 801045"/>
                <a:gd name="connsiteY4" fmla="*/ 94747 h 283961"/>
                <a:gd name="connsiteX0" fmla="*/ 0 w 801045"/>
                <a:gd name="connsiteY0" fmla="*/ 231205 h 299470"/>
                <a:gd name="connsiteX1" fmla="*/ 181369 w 801045"/>
                <a:gd name="connsiteY1" fmla="*/ 12051 h 299470"/>
                <a:gd name="connsiteX2" fmla="*/ 430751 w 801045"/>
                <a:gd name="connsiteY2" fmla="*/ 57394 h 299470"/>
                <a:gd name="connsiteX3" fmla="*/ 597005 w 801045"/>
                <a:gd name="connsiteY3" fmla="*/ 299218 h 299470"/>
                <a:gd name="connsiteX4" fmla="*/ 801045 w 801045"/>
                <a:gd name="connsiteY4" fmla="*/ 95179 h 299470"/>
                <a:gd name="connsiteX0" fmla="*/ 0 w 801045"/>
                <a:gd name="connsiteY0" fmla="*/ 229605 h 237672"/>
                <a:gd name="connsiteX1" fmla="*/ 181369 w 801045"/>
                <a:gd name="connsiteY1" fmla="*/ 10451 h 237672"/>
                <a:gd name="connsiteX2" fmla="*/ 430751 w 801045"/>
                <a:gd name="connsiteY2" fmla="*/ 55794 h 237672"/>
                <a:gd name="connsiteX3" fmla="*/ 581891 w 801045"/>
                <a:gd name="connsiteY3" fmla="*/ 237162 h 237672"/>
                <a:gd name="connsiteX4" fmla="*/ 801045 w 801045"/>
                <a:gd name="connsiteY4" fmla="*/ 93579 h 237672"/>
                <a:gd name="connsiteX0" fmla="*/ 0 w 801045"/>
                <a:gd name="connsiteY0" fmla="*/ 188846 h 196913"/>
                <a:gd name="connsiteX1" fmla="*/ 166255 w 801045"/>
                <a:gd name="connsiteY1" fmla="*/ 30149 h 196913"/>
                <a:gd name="connsiteX2" fmla="*/ 430751 w 801045"/>
                <a:gd name="connsiteY2" fmla="*/ 15035 h 196913"/>
                <a:gd name="connsiteX3" fmla="*/ 581891 w 801045"/>
                <a:gd name="connsiteY3" fmla="*/ 196403 h 196913"/>
                <a:gd name="connsiteX4" fmla="*/ 801045 w 801045"/>
                <a:gd name="connsiteY4" fmla="*/ 52820 h 196913"/>
                <a:gd name="connsiteX0" fmla="*/ 0 w 801045"/>
                <a:gd name="connsiteY0" fmla="*/ 223168 h 231235"/>
                <a:gd name="connsiteX1" fmla="*/ 173812 w 801045"/>
                <a:gd name="connsiteY1" fmla="*/ 11571 h 231235"/>
                <a:gd name="connsiteX2" fmla="*/ 430751 w 801045"/>
                <a:gd name="connsiteY2" fmla="*/ 49357 h 231235"/>
                <a:gd name="connsiteX3" fmla="*/ 581891 w 801045"/>
                <a:gd name="connsiteY3" fmla="*/ 230725 h 231235"/>
                <a:gd name="connsiteX4" fmla="*/ 801045 w 801045"/>
                <a:gd name="connsiteY4" fmla="*/ 87142 h 2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45" h="231235">
                  <a:moveTo>
                    <a:pt x="0" y="223168"/>
                  </a:moveTo>
                  <a:cubicBezTo>
                    <a:pt x="54788" y="128075"/>
                    <a:pt x="102020" y="40539"/>
                    <a:pt x="173812" y="11571"/>
                  </a:cubicBezTo>
                  <a:cubicBezTo>
                    <a:pt x="245604" y="-17397"/>
                    <a:pt x="362738" y="12831"/>
                    <a:pt x="430751" y="49357"/>
                  </a:cubicBezTo>
                  <a:cubicBezTo>
                    <a:pt x="498764" y="85883"/>
                    <a:pt x="520175" y="224427"/>
                    <a:pt x="581891" y="230725"/>
                  </a:cubicBezTo>
                  <a:cubicBezTo>
                    <a:pt x="643607" y="237023"/>
                    <a:pt x="699655" y="184753"/>
                    <a:pt x="801045" y="8714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Obousměrná vodorovná šipka 9"/>
          <p:cNvSpPr/>
          <p:nvPr/>
        </p:nvSpPr>
        <p:spPr>
          <a:xfrm rot="2448776">
            <a:off x="2562144" y="1419650"/>
            <a:ext cx="1100296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vodorovná šipka 16"/>
          <p:cNvSpPr/>
          <p:nvPr/>
        </p:nvSpPr>
        <p:spPr>
          <a:xfrm rot="5249653">
            <a:off x="3461512" y="2514671"/>
            <a:ext cx="455165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830470" y="30457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Odpor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 rot="5212815">
            <a:off x="3345074" y="2002124"/>
            <a:ext cx="564141" cy="366264"/>
            <a:chOff x="6132868" y="1766592"/>
            <a:chExt cx="1700330" cy="366264"/>
          </a:xfrm>
        </p:grpSpPr>
        <p:sp>
          <p:nvSpPr>
            <p:cNvPr id="23" name="Obdélník 22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6132868" y="1831943"/>
              <a:ext cx="1700330" cy="228905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905">
                  <a:moveTo>
                    <a:pt x="0" y="219453"/>
                  </a:moveTo>
                  <a:cubicBezTo>
                    <a:pt x="68643" y="227639"/>
                    <a:pt x="137286" y="235826"/>
                    <a:pt x="166255" y="219453"/>
                  </a:cubicBezTo>
                  <a:cubicBezTo>
                    <a:pt x="226711" y="148921"/>
                    <a:pt x="167514" y="-7258"/>
                    <a:pt x="347623" y="7856"/>
                  </a:cubicBezTo>
                  <a:cubicBezTo>
                    <a:pt x="527732" y="22970"/>
                    <a:pt x="415637" y="116173"/>
                    <a:pt x="476093" y="219453"/>
                  </a:cubicBezTo>
                  <a:cubicBezTo>
                    <a:pt x="555442" y="130027"/>
                    <a:pt x="476093" y="-7258"/>
                    <a:pt x="657461" y="299"/>
                  </a:cubicBezTo>
                  <a:cubicBezTo>
                    <a:pt x="838829" y="7856"/>
                    <a:pt x="743108" y="164035"/>
                    <a:pt x="793488" y="219453"/>
                  </a:cubicBezTo>
                  <a:cubicBezTo>
                    <a:pt x="837571" y="152699"/>
                    <a:pt x="801045" y="16672"/>
                    <a:pt x="952185" y="22970"/>
                  </a:cubicBezTo>
                  <a:cubicBezTo>
                    <a:pt x="1103325" y="29268"/>
                    <a:pt x="996268" y="107357"/>
                    <a:pt x="1110883" y="211896"/>
                  </a:cubicBezTo>
                  <a:cubicBezTo>
                    <a:pt x="1157485" y="127508"/>
                    <a:pt x="1119699" y="14154"/>
                    <a:pt x="1277137" y="15413"/>
                  </a:cubicBezTo>
                  <a:cubicBezTo>
                    <a:pt x="1434575" y="16672"/>
                    <a:pt x="1395531" y="93502"/>
                    <a:pt x="1466063" y="219453"/>
                  </a:cubicBezTo>
                  <a:lnTo>
                    <a:pt x="1700330" y="22701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3769960" y="203765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Setrvačnost</a:t>
            </a:r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 rot="5212815">
            <a:off x="3434467" y="3011321"/>
            <a:ext cx="566315" cy="366264"/>
            <a:chOff x="6132858" y="1766592"/>
            <a:chExt cx="1700340" cy="366264"/>
          </a:xfrm>
        </p:grpSpPr>
        <p:sp>
          <p:nvSpPr>
            <p:cNvPr id="19" name="Obdélník 18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132858" y="1832241"/>
              <a:ext cx="1700340" cy="2286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27027 w 1700330"/>
                <a:gd name="connsiteY6" fmla="*/ 40389 h 228606"/>
                <a:gd name="connsiteX7" fmla="*/ 952185 w 1700330"/>
                <a:gd name="connsiteY7" fmla="*/ 22671 h 228606"/>
                <a:gd name="connsiteX8" fmla="*/ 1133535 w 1700330"/>
                <a:gd name="connsiteY8" fmla="*/ 212113 h 228606"/>
                <a:gd name="connsiteX9" fmla="*/ 1277137 w 1700330"/>
                <a:gd name="connsiteY9" fmla="*/ 15114 h 228606"/>
                <a:gd name="connsiteX10" fmla="*/ 1466063 w 1700330"/>
                <a:gd name="connsiteY10" fmla="*/ 219154 h 228606"/>
                <a:gd name="connsiteX11" fmla="*/ 1700330 w 1700330"/>
                <a:gd name="connsiteY11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606">
                  <a:moveTo>
                    <a:pt x="0" y="219154"/>
                  </a:moveTo>
                  <a:cubicBezTo>
                    <a:pt x="68643" y="227340"/>
                    <a:pt x="137286" y="235527"/>
                    <a:pt x="166255" y="219154"/>
                  </a:cubicBezTo>
                  <a:cubicBezTo>
                    <a:pt x="226711" y="148622"/>
                    <a:pt x="164654" y="233241"/>
                    <a:pt x="347623" y="7557"/>
                  </a:cubicBezTo>
                  <a:cubicBezTo>
                    <a:pt x="499951" y="236666"/>
                    <a:pt x="415637" y="115874"/>
                    <a:pt x="476093" y="219154"/>
                  </a:cubicBezTo>
                  <a:cubicBezTo>
                    <a:pt x="555442" y="129728"/>
                    <a:pt x="492384" y="216986"/>
                    <a:pt x="657461" y="0"/>
                  </a:cubicBezTo>
                  <a:cubicBezTo>
                    <a:pt x="777067" y="220774"/>
                    <a:pt x="659691" y="18740"/>
                    <a:pt x="793488" y="219154"/>
                  </a:cubicBezTo>
                  <a:cubicBezTo>
                    <a:pt x="785979" y="221636"/>
                    <a:pt x="895511" y="23844"/>
                    <a:pt x="952185" y="22671"/>
                  </a:cubicBezTo>
                  <a:cubicBezTo>
                    <a:pt x="1123937" y="220223"/>
                    <a:pt x="1018920" y="107574"/>
                    <a:pt x="1133535" y="212113"/>
                  </a:cubicBezTo>
                  <a:cubicBezTo>
                    <a:pt x="1250148" y="69708"/>
                    <a:pt x="1139697" y="209865"/>
                    <a:pt x="1277137" y="15114"/>
                  </a:cubicBezTo>
                  <a:cubicBezTo>
                    <a:pt x="1462809" y="236420"/>
                    <a:pt x="1284634" y="28661"/>
                    <a:pt x="1466063" y="219154"/>
                  </a:cubicBezTo>
                  <a:lnTo>
                    <a:pt x="1700330" y="22671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 rot="5400000">
            <a:off x="3108305" y="3742309"/>
            <a:ext cx="737380" cy="605833"/>
            <a:chOff x="450244" y="3356992"/>
            <a:chExt cx="737380" cy="605833"/>
          </a:xfrm>
        </p:grpSpPr>
        <p:sp>
          <p:nvSpPr>
            <p:cNvPr id="29" name="Obdélník 2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534182" y="3724957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 flipV="1">
              <a:off x="827584" y="371703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ovéPole 36"/>
          <p:cNvSpPr txBox="1"/>
          <p:nvPr/>
        </p:nvSpPr>
        <p:spPr>
          <a:xfrm>
            <a:off x="3759483" y="405387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Pružný vak</a:t>
            </a:r>
            <a:endParaRPr lang="cs-CZ" dirty="0"/>
          </a:p>
        </p:txBody>
      </p:sp>
      <p:grpSp>
        <p:nvGrpSpPr>
          <p:cNvPr id="38" name="Skupina 37"/>
          <p:cNvGrpSpPr/>
          <p:nvPr/>
        </p:nvGrpSpPr>
        <p:grpSpPr>
          <a:xfrm>
            <a:off x="1017351" y="4064047"/>
            <a:ext cx="737380" cy="605833"/>
            <a:chOff x="450244" y="3356992"/>
            <a:chExt cx="737380" cy="605833"/>
          </a:xfrm>
        </p:grpSpPr>
        <p:sp>
          <p:nvSpPr>
            <p:cNvPr id="39" name="Obdélník 3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0" name="Přímá spojnice 39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637857" y="3682944"/>
              <a:ext cx="3816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695816" y="3763103"/>
              <a:ext cx="2606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76686" y="3849631"/>
              <a:ext cx="1004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ovéPole 46"/>
          <p:cNvSpPr txBox="1"/>
          <p:nvPr/>
        </p:nvSpPr>
        <p:spPr>
          <a:xfrm>
            <a:off x="637962" y="4673659"/>
            <a:ext cx="14977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Vnější </a:t>
            </a:r>
          </a:p>
          <a:p>
            <a:pPr algn="ctr"/>
            <a:r>
              <a:rPr lang="cs-CZ" dirty="0" err="1" smtClean="0"/>
              <a:t>atmosferický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tlak</a:t>
            </a:r>
            <a:endParaRPr lang="cs-CZ" dirty="0"/>
          </a:p>
        </p:txBody>
      </p:sp>
      <p:sp>
        <p:nvSpPr>
          <p:cNvPr id="48" name="Obousměrná vodorovná šipka 47"/>
          <p:cNvSpPr/>
          <p:nvPr/>
        </p:nvSpPr>
        <p:spPr>
          <a:xfrm rot="10800000">
            <a:off x="1511094" y="3959197"/>
            <a:ext cx="1692754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ousměrná vodorovná šipka 48"/>
          <p:cNvSpPr/>
          <p:nvPr/>
        </p:nvSpPr>
        <p:spPr>
          <a:xfrm rot="6232391">
            <a:off x="455471" y="2762389"/>
            <a:ext cx="2377972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ousměrná vodorovná šipka 35"/>
          <p:cNvSpPr/>
          <p:nvPr/>
        </p:nvSpPr>
        <p:spPr>
          <a:xfrm rot="5249653">
            <a:off x="3469517" y="3620110"/>
            <a:ext cx="577810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4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73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7" grpId="0" animBg="1"/>
      <p:bldP spid="21" grpId="0" animBg="1"/>
      <p:bldP spid="25" grpId="0" animBg="1"/>
      <p:bldP spid="37" grpId="0" animBg="1"/>
      <p:bldP spid="47" grpId="0" animBg="1"/>
      <p:bldP spid="48" grpId="0" animBg="1"/>
      <p:bldP spid="49" grpId="0" animBg="1"/>
      <p:bldP spid="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65" y="620688"/>
            <a:ext cx="30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Budeme</a:t>
            </a:r>
            <a:r>
              <a:rPr lang="cs-CZ" dirty="0" smtClean="0"/>
              <a:t> uvažovat </a:t>
            </a:r>
            <a:r>
              <a:rPr lang="cs-CZ" dirty="0" smtClean="0">
                <a:solidFill>
                  <a:srgbClr val="C00000"/>
                </a:solidFill>
              </a:rPr>
              <a:t>setrvačnost:</a:t>
            </a:r>
            <a:endParaRPr lang="cs-CZ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539552" y="-306390"/>
            <a:ext cx="86868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Přechodové odezva systému druhého řádu na </a:t>
            </a:r>
            <a:r>
              <a:rPr lang="cs-CZ" sz="2400" b="1" dirty="0" smtClean="0">
                <a:solidFill>
                  <a:srgbClr val="C00000"/>
                </a:solidFill>
              </a:rPr>
              <a:t>jednotkový impuls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5408984" y="509894"/>
            <a:ext cx="2946460" cy="314676"/>
            <a:chOff x="474422" y="1138796"/>
            <a:chExt cx="2946460" cy="314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ovéPole 32"/>
                <p:cNvSpPr txBox="1"/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cs-CZ" sz="1400" dirty="0">
                      <a:ea typeface="Cambria Math"/>
                    </a:rPr>
                    <a:t>J</a:t>
                  </a:r>
                  <a:r>
                    <a:rPr lang="cs-CZ" sz="1400" b="0" dirty="0" smtClean="0">
                      <a:ea typeface="Cambria Math"/>
                    </a:rPr>
                    <a:t>ednotkový impuls: </a:t>
                  </a:r>
                  <a14:m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33" name="TextovéPol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9" b="-148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ovéPole 33"/>
            <p:cNvSpPr txBox="1"/>
            <p:nvPr/>
          </p:nvSpPr>
          <p:spPr>
            <a:xfrm>
              <a:off x="3144844" y="1138796"/>
              <a:ext cx="276038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1400" dirty="0" smtClean="0"/>
                <a:t>1</a:t>
              </a:r>
              <a:endParaRPr lang="cs-CZ" sz="1400" dirty="0"/>
            </a:p>
          </p:txBody>
        </p:sp>
        <p:sp>
          <p:nvSpPr>
            <p:cNvPr id="35" name="Obousměrná vodorovná šipka 34"/>
            <p:cNvSpPr/>
            <p:nvPr/>
          </p:nvSpPr>
          <p:spPr>
            <a:xfrm>
              <a:off x="2424764" y="1234729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𝑎𝑜</m:t>
                        </m:r>
                      </m:sub>
                    </m:sSub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=1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706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Skupina 16"/>
          <p:cNvGrpSpPr/>
          <p:nvPr/>
        </p:nvGrpSpPr>
        <p:grpSpPr>
          <a:xfrm>
            <a:off x="5389785" y="1998549"/>
            <a:ext cx="3638195" cy="792088"/>
            <a:chOff x="5389785" y="1998549"/>
            <a:chExt cx="3638195" cy="792088"/>
          </a:xfrm>
        </p:grpSpPr>
        <p:sp>
          <p:nvSpPr>
            <p:cNvPr id="12" name="TextovéPole 11"/>
            <p:cNvSpPr txBox="1"/>
            <p:nvPr/>
          </p:nvSpPr>
          <p:spPr>
            <a:xfrm>
              <a:off x="5389785" y="1998549"/>
              <a:ext cx="3638195" cy="7920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/(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cs-CZ" dirty="0" smtClean="0">
                    <a:solidFill>
                      <a:schemeClr val="tx1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/(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𝐿𝐶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517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leva 8"/>
          <p:cNvSpPr/>
          <p:nvPr/>
        </p:nvSpPr>
        <p:spPr>
          <a:xfrm>
            <a:off x="3404262" y="2356846"/>
            <a:ext cx="2496604" cy="59548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 typy chování</a:t>
            </a:r>
            <a:endParaRPr lang="cs-CZ" dirty="0"/>
          </a:p>
        </p:txBody>
      </p:sp>
      <p:pic>
        <p:nvPicPr>
          <p:cNvPr id="18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0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2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10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4355976" y="3037602"/>
            <a:ext cx="4739258" cy="3775774"/>
            <a:chOff x="4355976" y="3037602"/>
            <a:chExt cx="4739258" cy="3775774"/>
          </a:xfrm>
        </p:grpSpPr>
        <p:sp>
          <p:nvSpPr>
            <p:cNvPr id="2" name="Obdélník 1"/>
            <p:cNvSpPr/>
            <p:nvPr/>
          </p:nvSpPr>
          <p:spPr>
            <a:xfrm>
              <a:off x="4355976" y="3037602"/>
              <a:ext cx="4739258" cy="37757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75970"/>
            <a:stretch/>
          </p:blipFill>
          <p:spPr bwMode="auto">
            <a:xfrm>
              <a:off x="4427984" y="3561023"/>
              <a:ext cx="4667250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Čárový popisek 1 (se zvýrazněním) 60"/>
            <p:cNvSpPr/>
            <p:nvPr/>
          </p:nvSpPr>
          <p:spPr>
            <a:xfrm>
              <a:off x="7740352" y="3068960"/>
              <a:ext cx="1341921" cy="536949"/>
            </a:xfrm>
            <a:prstGeom prst="accentCallout1">
              <a:avLst>
                <a:gd name="adj1" fmla="val 18750"/>
                <a:gd name="adj2" fmla="val -8333"/>
                <a:gd name="adj3" fmla="val 143515"/>
                <a:gd name="adj4" fmla="val -6986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Otevřená smyčka</a:t>
              </a:r>
              <a:endParaRPr lang="cs-CZ" sz="1600" dirty="0"/>
            </a:p>
          </p:txBody>
        </p:sp>
        <p:sp>
          <p:nvSpPr>
            <p:cNvPr id="62" name="Čárový popisek 1 (se zvýrazněním) 61"/>
            <p:cNvSpPr/>
            <p:nvPr/>
          </p:nvSpPr>
          <p:spPr>
            <a:xfrm flipH="1">
              <a:off x="4418227" y="3140968"/>
              <a:ext cx="1665941" cy="432048"/>
            </a:xfrm>
            <a:prstGeom prst="accentCallout1">
              <a:avLst>
                <a:gd name="adj1" fmla="val 18750"/>
                <a:gd name="adj2" fmla="val -8333"/>
                <a:gd name="adj3" fmla="val 193818"/>
                <a:gd name="adj4" fmla="val -2187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Uzavřená smyčka</a:t>
              </a:r>
              <a:endParaRPr lang="cs-CZ" sz="1600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50865" y="620688"/>
            <a:ext cx="30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Budeme</a:t>
            </a:r>
            <a:r>
              <a:rPr lang="cs-CZ" dirty="0" smtClean="0"/>
              <a:t> uvažovat </a:t>
            </a:r>
            <a:r>
              <a:rPr lang="cs-CZ" dirty="0" smtClean="0">
                <a:solidFill>
                  <a:srgbClr val="C00000"/>
                </a:solidFill>
              </a:rPr>
              <a:t>setrvačnost:</a:t>
            </a:r>
            <a:endParaRPr lang="cs-CZ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457200" y="-353984"/>
            <a:ext cx="86868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Přechodové odezva systému druhého řádu na </a:t>
            </a:r>
            <a:r>
              <a:rPr lang="cs-CZ" sz="2400" b="1" dirty="0" smtClean="0">
                <a:solidFill>
                  <a:srgbClr val="C00000"/>
                </a:solidFill>
              </a:rPr>
              <a:t>jednotkový impuls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5408984" y="509894"/>
            <a:ext cx="2946460" cy="314676"/>
            <a:chOff x="474422" y="1138796"/>
            <a:chExt cx="2946460" cy="314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ovéPole 32"/>
                <p:cNvSpPr txBox="1"/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cs-CZ" sz="1400" dirty="0">
                      <a:ea typeface="Cambria Math"/>
                    </a:rPr>
                    <a:t>J</a:t>
                  </a:r>
                  <a:r>
                    <a:rPr lang="cs-CZ" sz="1400" b="0" dirty="0" smtClean="0">
                      <a:ea typeface="Cambria Math"/>
                    </a:rPr>
                    <a:t>ednotkový impuls: </a:t>
                  </a:r>
                  <a14:m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33" name="TextovéPol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9" b="-148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ovéPole 33"/>
            <p:cNvSpPr txBox="1"/>
            <p:nvPr/>
          </p:nvSpPr>
          <p:spPr>
            <a:xfrm>
              <a:off x="3144844" y="1138796"/>
              <a:ext cx="276038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1400" dirty="0" smtClean="0"/>
                <a:t>1</a:t>
              </a:r>
              <a:endParaRPr lang="cs-CZ" sz="1400" dirty="0"/>
            </a:p>
          </p:txBody>
        </p:sp>
        <p:sp>
          <p:nvSpPr>
            <p:cNvPr id="35" name="Obousměrná vodorovná šipka 34"/>
            <p:cNvSpPr/>
            <p:nvPr/>
          </p:nvSpPr>
          <p:spPr>
            <a:xfrm>
              <a:off x="2424764" y="1234729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𝑎𝑜</m:t>
                        </m:r>
                      </m:sub>
                    </m:sSub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=1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4706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51520" y="3718022"/>
                <a:ext cx="1423442" cy="9106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𝑗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18022"/>
                <a:ext cx="1423442" cy="9106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247867" y="3356992"/>
            <a:ext cx="3172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Když  R=0: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251520" y="4581128"/>
                <a:ext cx="3168352" cy="6674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/(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81128"/>
                <a:ext cx="3168352" cy="6674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5496" y="5741353"/>
                <a:ext cx="4176464" cy="1144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/(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𝐿𝐶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𝐿𝐶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741353"/>
                <a:ext cx="4176464" cy="11440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5635323" y="5387466"/>
                <a:ext cx="3168985" cy="993862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𝐿𝐶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func>
                        <m:func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𝐿𝐶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323" y="5387466"/>
                <a:ext cx="3168985" cy="9938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Skupina 16"/>
          <p:cNvGrpSpPr/>
          <p:nvPr/>
        </p:nvGrpSpPr>
        <p:grpSpPr>
          <a:xfrm>
            <a:off x="5389785" y="1998549"/>
            <a:ext cx="3638195" cy="792088"/>
            <a:chOff x="5389785" y="1998549"/>
            <a:chExt cx="3638195" cy="792088"/>
          </a:xfrm>
        </p:grpSpPr>
        <p:sp>
          <p:nvSpPr>
            <p:cNvPr id="12" name="TextovéPole 11"/>
            <p:cNvSpPr txBox="1"/>
            <p:nvPr/>
          </p:nvSpPr>
          <p:spPr>
            <a:xfrm>
              <a:off x="5389785" y="1998549"/>
              <a:ext cx="3638195" cy="7920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/(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cs-CZ" dirty="0" smtClean="0">
                    <a:solidFill>
                      <a:schemeClr val="tx1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/(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𝐿𝐶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517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leva 8"/>
          <p:cNvSpPr/>
          <p:nvPr/>
        </p:nvSpPr>
        <p:spPr>
          <a:xfrm>
            <a:off x="3404262" y="2356846"/>
            <a:ext cx="2496604" cy="59548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 typy chování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07504" y="2852936"/>
            <a:ext cx="218271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1) Netlumená odezva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1654473" y="3717032"/>
                <a:ext cx="1765399" cy="9106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𝑗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73" y="3717032"/>
                <a:ext cx="1765399" cy="9106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Skupina 44"/>
          <p:cNvGrpSpPr/>
          <p:nvPr/>
        </p:nvGrpSpPr>
        <p:grpSpPr>
          <a:xfrm>
            <a:off x="755576" y="5248618"/>
            <a:ext cx="2241010" cy="464871"/>
            <a:chOff x="3596921" y="2765162"/>
            <a:chExt cx="2241010" cy="464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ovéPole 45"/>
                <p:cNvSpPr txBox="1"/>
                <p:nvPr/>
              </p:nvSpPr>
              <p:spPr>
                <a:xfrm>
                  <a:off x="3596921" y="2833191"/>
                  <a:ext cx="687047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4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func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46" name="TextovéPol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6921" y="2833191"/>
                  <a:ext cx="687047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/>
                <p:cNvSpPr txBox="1"/>
                <p:nvPr/>
              </p:nvSpPr>
              <p:spPr>
                <a:xfrm>
                  <a:off x="5004048" y="2765162"/>
                  <a:ext cx="833883" cy="46487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4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48" name="TextovéPol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765162"/>
                  <a:ext cx="833883" cy="46487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bousměrná vodorovná šipka 48"/>
            <p:cNvSpPr/>
            <p:nvPr/>
          </p:nvSpPr>
          <p:spPr>
            <a:xfrm>
              <a:off x="4283968" y="2924944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547885" y="3356992"/>
            <a:ext cx="187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Imaginární kořeny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339752" y="295906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C=0.1 L /cm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</a:t>
            </a:r>
            <a:endParaRPr lang="cs-CZ" sz="105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2339752" y="281504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L=0.01 cmH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 s</a:t>
            </a:r>
            <a:r>
              <a:rPr lang="cs-CZ" sz="1050" baseline="30000" dirty="0" smtClean="0"/>
              <a:t>2</a:t>
            </a:r>
            <a:r>
              <a:rPr lang="cs-CZ" sz="1050" dirty="0" smtClean="0"/>
              <a:t>/L</a:t>
            </a:r>
            <a:endParaRPr lang="cs-CZ" sz="1050" dirty="0"/>
          </a:p>
        </p:txBody>
      </p:sp>
      <p:pic>
        <p:nvPicPr>
          <p:cNvPr id="40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8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4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4" grpId="0" animBg="1"/>
      <p:bldP spid="50" grpId="0" animBg="1"/>
      <p:bldP spid="51" grpId="0" animBg="1"/>
      <p:bldP spid="5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65" y="620688"/>
            <a:ext cx="30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Budeme</a:t>
            </a:r>
            <a:r>
              <a:rPr lang="cs-CZ" dirty="0" smtClean="0"/>
              <a:t> uvažovat </a:t>
            </a:r>
            <a:r>
              <a:rPr lang="cs-CZ" dirty="0" smtClean="0">
                <a:solidFill>
                  <a:srgbClr val="C00000"/>
                </a:solidFill>
              </a:rPr>
              <a:t>setrvačnost:</a:t>
            </a:r>
            <a:endParaRPr lang="cs-CZ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516632" y="-333737"/>
            <a:ext cx="86868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Přechodové odezva systému druhého řádu na </a:t>
            </a:r>
            <a:r>
              <a:rPr lang="cs-CZ" sz="2400" b="1" dirty="0" smtClean="0">
                <a:solidFill>
                  <a:srgbClr val="C00000"/>
                </a:solidFill>
              </a:rPr>
              <a:t>jednotkový impuls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5408984" y="509894"/>
            <a:ext cx="2946460" cy="314676"/>
            <a:chOff x="474422" y="1138796"/>
            <a:chExt cx="2946460" cy="314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ovéPole 32"/>
                <p:cNvSpPr txBox="1"/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cs-CZ" sz="1400" dirty="0">
                      <a:ea typeface="Cambria Math"/>
                    </a:rPr>
                    <a:t>J</a:t>
                  </a:r>
                  <a:r>
                    <a:rPr lang="cs-CZ" sz="1400" b="0" dirty="0" smtClean="0">
                      <a:ea typeface="Cambria Math"/>
                    </a:rPr>
                    <a:t>ednotkový impuls: </a:t>
                  </a:r>
                  <a14:m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33" name="TextovéPol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9" b="-148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ovéPole 33"/>
            <p:cNvSpPr txBox="1"/>
            <p:nvPr/>
          </p:nvSpPr>
          <p:spPr>
            <a:xfrm>
              <a:off x="3144844" y="1138796"/>
              <a:ext cx="276038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1400" dirty="0" smtClean="0"/>
                <a:t>1</a:t>
              </a:r>
              <a:endParaRPr lang="cs-CZ" sz="1400" dirty="0"/>
            </a:p>
          </p:txBody>
        </p:sp>
        <p:sp>
          <p:nvSpPr>
            <p:cNvPr id="35" name="Obousměrná vodorovná šipka 34"/>
            <p:cNvSpPr/>
            <p:nvPr/>
          </p:nvSpPr>
          <p:spPr>
            <a:xfrm>
              <a:off x="2424764" y="1234729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𝑎𝑜</m:t>
                        </m:r>
                      </m:sub>
                    </m:sSub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=1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706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Skupina 16"/>
          <p:cNvGrpSpPr/>
          <p:nvPr/>
        </p:nvGrpSpPr>
        <p:grpSpPr>
          <a:xfrm>
            <a:off x="5389785" y="1998549"/>
            <a:ext cx="3638195" cy="792088"/>
            <a:chOff x="5389785" y="1998549"/>
            <a:chExt cx="3638195" cy="792088"/>
          </a:xfrm>
        </p:grpSpPr>
        <p:sp>
          <p:nvSpPr>
            <p:cNvPr id="12" name="TextovéPole 11"/>
            <p:cNvSpPr txBox="1"/>
            <p:nvPr/>
          </p:nvSpPr>
          <p:spPr>
            <a:xfrm>
              <a:off x="5389785" y="1998549"/>
              <a:ext cx="3638195" cy="7920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/(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cs-CZ" dirty="0" smtClean="0">
                    <a:solidFill>
                      <a:schemeClr val="tx1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/(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𝐿𝐶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517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leva 8"/>
          <p:cNvSpPr/>
          <p:nvPr/>
        </p:nvSpPr>
        <p:spPr>
          <a:xfrm>
            <a:off x="3404262" y="2356846"/>
            <a:ext cx="2496604" cy="59548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 typy chování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07504" y="2852936"/>
            <a:ext cx="19547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) </a:t>
            </a:r>
            <a:r>
              <a:rPr lang="cs-CZ" dirty="0"/>
              <a:t>T</a:t>
            </a:r>
            <a:r>
              <a:rPr lang="cs-CZ" dirty="0" smtClean="0"/>
              <a:t>lumená odezva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47867" y="3356992"/>
                <a:ext cx="4612165" cy="5227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Když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cs-CZ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cs-CZ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𝐿𝐶</m:t>
                        </m:r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:</a:t>
                </a:r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67" y="3356992"/>
                <a:ext cx="4612165" cy="522707"/>
              </a:xfrm>
              <a:prstGeom prst="rect">
                <a:avLst/>
              </a:prstGeom>
              <a:blipFill rotWithShape="0">
                <a:blip r:embed="rId10"/>
                <a:stretch>
                  <a:fillRect l="-1190" b="-8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1691680" y="3460184"/>
            <a:ext cx="28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Komplexně sdružené kořeny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35804" y="3879699"/>
                <a:ext cx="4624228" cy="9388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𝐿𝐶</m:t>
                                  </m:r>
                                </m:den>
                              </m:f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04" y="3879699"/>
                <a:ext cx="4624228" cy="9388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51520" y="4760038"/>
                <a:ext cx="4608512" cy="9012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60038"/>
                <a:ext cx="4608512" cy="90120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51520" y="5661248"/>
                <a:ext cx="2560957" cy="9106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−1 </m:t>
                          </m:r>
                        </m:e>
                      </m:ra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661248"/>
                <a:ext cx="2560957" cy="9106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Skupina 7"/>
          <p:cNvGrpSpPr/>
          <p:nvPr/>
        </p:nvGrpSpPr>
        <p:grpSpPr>
          <a:xfrm>
            <a:off x="2771800" y="5526872"/>
            <a:ext cx="2088232" cy="1054714"/>
            <a:chOff x="2680775" y="5526872"/>
            <a:chExt cx="1971788" cy="1054714"/>
          </a:xfrm>
        </p:grpSpPr>
        <p:sp>
          <p:nvSpPr>
            <p:cNvPr id="6" name="Obdélník 5"/>
            <p:cNvSpPr/>
            <p:nvPr/>
          </p:nvSpPr>
          <p:spPr>
            <a:xfrm>
              <a:off x="2680775" y="5526872"/>
              <a:ext cx="1971788" cy="1054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2752783" y="5805264"/>
                  <a:ext cx="1805997" cy="6090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1,2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783" y="5805264"/>
                  <a:ext cx="1805997" cy="6090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Skupina 10"/>
          <p:cNvGrpSpPr/>
          <p:nvPr/>
        </p:nvGrpSpPr>
        <p:grpSpPr>
          <a:xfrm>
            <a:off x="4540468" y="2893586"/>
            <a:ext cx="4608512" cy="3775774"/>
            <a:chOff x="4427984" y="2852936"/>
            <a:chExt cx="4608512" cy="3775774"/>
          </a:xfrm>
        </p:grpSpPr>
        <p:sp>
          <p:nvSpPr>
            <p:cNvPr id="30" name="Obdélník 29"/>
            <p:cNvSpPr/>
            <p:nvPr/>
          </p:nvSpPr>
          <p:spPr>
            <a:xfrm>
              <a:off x="4427984" y="2852936"/>
              <a:ext cx="4599996" cy="37757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" t="25136" r="-1375" b="50833"/>
            <a:stretch/>
          </p:blipFill>
          <p:spPr bwMode="auto">
            <a:xfrm>
              <a:off x="4508508" y="3068960"/>
              <a:ext cx="452798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Čárový popisek 1 (se zvýrazněním) 39"/>
            <p:cNvSpPr/>
            <p:nvPr/>
          </p:nvSpPr>
          <p:spPr>
            <a:xfrm>
              <a:off x="7335287" y="3136528"/>
              <a:ext cx="1413177" cy="536949"/>
            </a:xfrm>
            <a:prstGeom prst="accentCallout1">
              <a:avLst>
                <a:gd name="adj1" fmla="val 18750"/>
                <a:gd name="adj2" fmla="val -8333"/>
                <a:gd name="adj3" fmla="val 53963"/>
                <a:gd name="adj4" fmla="val -10165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Otevřená smyčka</a:t>
              </a:r>
              <a:endParaRPr lang="cs-CZ" sz="1600" dirty="0"/>
            </a:p>
          </p:txBody>
        </p:sp>
        <p:sp>
          <p:nvSpPr>
            <p:cNvPr id="41" name="Čárový popisek 1 (se zvýrazněním) 40"/>
            <p:cNvSpPr/>
            <p:nvPr/>
          </p:nvSpPr>
          <p:spPr>
            <a:xfrm>
              <a:off x="6942357" y="4653136"/>
              <a:ext cx="1112018" cy="432048"/>
            </a:xfrm>
            <a:prstGeom prst="accentCallout1">
              <a:avLst>
                <a:gd name="adj1" fmla="val 18750"/>
                <a:gd name="adj2" fmla="val -8333"/>
                <a:gd name="adj3" fmla="val -156488"/>
                <a:gd name="adj4" fmla="val -5646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Uzavřená smyčka</a:t>
              </a:r>
              <a:endParaRPr lang="cs-CZ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5024351" y="5428826"/>
                <a:ext cx="3168985" cy="656077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51" y="5428826"/>
                <a:ext cx="3168985" cy="6560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2339752" y="281504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L=0.01 cmH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 s</a:t>
            </a:r>
            <a:r>
              <a:rPr lang="cs-CZ" sz="1050" baseline="30000" dirty="0" smtClean="0"/>
              <a:t>2</a:t>
            </a:r>
            <a:r>
              <a:rPr lang="cs-CZ" sz="1050" dirty="0" smtClean="0"/>
              <a:t>/L</a:t>
            </a:r>
            <a:endParaRPr lang="cs-CZ" sz="105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2339752" y="295906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C=0.1 L /cm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</a:t>
            </a:r>
            <a:endParaRPr lang="cs-CZ" sz="105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2339752" y="310307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R=0.5 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O/L</a:t>
            </a:r>
            <a:endParaRPr lang="cs-CZ" sz="1050" dirty="0"/>
          </a:p>
        </p:txBody>
      </p:sp>
      <p:pic>
        <p:nvPicPr>
          <p:cNvPr id="4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7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9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2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65" y="620688"/>
            <a:ext cx="30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Budeme</a:t>
            </a:r>
            <a:r>
              <a:rPr lang="cs-CZ" dirty="0" smtClean="0"/>
              <a:t> uvažovat </a:t>
            </a:r>
            <a:r>
              <a:rPr lang="cs-CZ" dirty="0" smtClean="0">
                <a:solidFill>
                  <a:srgbClr val="C00000"/>
                </a:solidFill>
              </a:rPr>
              <a:t>setrvačnost:</a:t>
            </a:r>
            <a:endParaRPr lang="cs-CZ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539552" y="-340731"/>
            <a:ext cx="86868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Přechodové odezva systému druhého řádu na </a:t>
            </a:r>
            <a:r>
              <a:rPr lang="cs-CZ" sz="2400" b="1" dirty="0" smtClean="0">
                <a:solidFill>
                  <a:srgbClr val="C00000"/>
                </a:solidFill>
              </a:rPr>
              <a:t>jednotkový impuls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5408984" y="509894"/>
            <a:ext cx="2946460" cy="314676"/>
            <a:chOff x="474422" y="1138796"/>
            <a:chExt cx="2946460" cy="314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ovéPole 32"/>
                <p:cNvSpPr txBox="1"/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cs-CZ" sz="1400" dirty="0">
                      <a:ea typeface="Cambria Math"/>
                    </a:rPr>
                    <a:t>J</a:t>
                  </a:r>
                  <a:r>
                    <a:rPr lang="cs-CZ" sz="1400" b="0" dirty="0" smtClean="0">
                      <a:ea typeface="Cambria Math"/>
                    </a:rPr>
                    <a:t>ednotkový impuls: </a:t>
                  </a:r>
                  <a14:m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33" name="TextovéPol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9" b="-148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ovéPole 33"/>
            <p:cNvSpPr txBox="1"/>
            <p:nvPr/>
          </p:nvSpPr>
          <p:spPr>
            <a:xfrm>
              <a:off x="3144844" y="1138796"/>
              <a:ext cx="276038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1400" dirty="0" smtClean="0"/>
                <a:t>1</a:t>
              </a:r>
              <a:endParaRPr lang="cs-CZ" sz="1400" dirty="0"/>
            </a:p>
          </p:txBody>
        </p:sp>
        <p:sp>
          <p:nvSpPr>
            <p:cNvPr id="35" name="Obousměrná vodorovná šipka 34"/>
            <p:cNvSpPr/>
            <p:nvPr/>
          </p:nvSpPr>
          <p:spPr>
            <a:xfrm>
              <a:off x="2424764" y="1234729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𝑎𝑜</m:t>
                        </m:r>
                      </m:sub>
                    </m:sSub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=1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706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Skupina 16"/>
          <p:cNvGrpSpPr/>
          <p:nvPr/>
        </p:nvGrpSpPr>
        <p:grpSpPr>
          <a:xfrm>
            <a:off x="5389785" y="1998549"/>
            <a:ext cx="3638195" cy="792088"/>
            <a:chOff x="5389785" y="1998549"/>
            <a:chExt cx="3638195" cy="792088"/>
          </a:xfrm>
        </p:grpSpPr>
        <p:sp>
          <p:nvSpPr>
            <p:cNvPr id="12" name="TextovéPole 11"/>
            <p:cNvSpPr txBox="1"/>
            <p:nvPr/>
          </p:nvSpPr>
          <p:spPr>
            <a:xfrm>
              <a:off x="5389785" y="1998549"/>
              <a:ext cx="3638195" cy="7920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/(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cs-CZ" dirty="0" smtClean="0">
                    <a:solidFill>
                      <a:schemeClr val="tx1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/(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𝐿𝐶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517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leva 8"/>
          <p:cNvSpPr/>
          <p:nvPr/>
        </p:nvSpPr>
        <p:spPr>
          <a:xfrm>
            <a:off x="3404262" y="2356846"/>
            <a:ext cx="2496604" cy="59548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 typy chování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07504" y="2852936"/>
            <a:ext cx="265803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3) Kriticky tlumená odezva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47867" y="3356992"/>
                <a:ext cx="4195833" cy="5227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Když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cs-CZ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cs-CZ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𝐿𝐶</m:t>
                        </m:r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:</a:t>
                </a:r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67" y="3356992"/>
                <a:ext cx="4195833" cy="522707"/>
              </a:xfrm>
              <a:prstGeom prst="rect">
                <a:avLst/>
              </a:prstGeom>
              <a:blipFill rotWithShape="0">
                <a:blip r:embed="rId10"/>
                <a:stretch>
                  <a:fillRect l="-1308" b="-8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35804" y="4437112"/>
                <a:ext cx="4215162" cy="9012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cs-CZ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04" y="4437112"/>
                <a:ext cx="4215162" cy="90120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47867" y="3861048"/>
                <a:ext cx="4203099" cy="6090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67" y="3861048"/>
                <a:ext cx="4203099" cy="6090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1979712" y="3491716"/>
            <a:ext cx="247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dva stejné reálné kořeny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4508507" y="2852936"/>
            <a:ext cx="4599996" cy="3775774"/>
            <a:chOff x="4652524" y="2975718"/>
            <a:chExt cx="4599996" cy="3775774"/>
          </a:xfrm>
        </p:grpSpPr>
        <p:sp>
          <p:nvSpPr>
            <p:cNvPr id="27" name="Obdélník 26"/>
            <p:cNvSpPr/>
            <p:nvPr/>
          </p:nvSpPr>
          <p:spPr>
            <a:xfrm>
              <a:off x="4652524" y="2975718"/>
              <a:ext cx="4599996" cy="37757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6" t="48210" r="526" b="27759"/>
            <a:stretch/>
          </p:blipFill>
          <p:spPr bwMode="auto">
            <a:xfrm>
              <a:off x="4652524" y="3109610"/>
              <a:ext cx="452798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Čárový popisek 1 (se zvýrazněním) 28"/>
            <p:cNvSpPr/>
            <p:nvPr/>
          </p:nvSpPr>
          <p:spPr>
            <a:xfrm>
              <a:off x="7479302" y="3342750"/>
              <a:ext cx="1413177" cy="536949"/>
            </a:xfrm>
            <a:prstGeom prst="accentCallout1">
              <a:avLst>
                <a:gd name="adj1" fmla="val 18750"/>
                <a:gd name="adj2" fmla="val -8333"/>
                <a:gd name="adj3" fmla="val 70112"/>
                <a:gd name="adj4" fmla="val -9887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Otevřená smyčka</a:t>
              </a:r>
              <a:endParaRPr lang="cs-CZ" sz="1600" dirty="0"/>
            </a:p>
          </p:txBody>
        </p:sp>
        <p:sp>
          <p:nvSpPr>
            <p:cNvPr id="30" name="Čárový popisek 1 (se zvýrazněním) 29"/>
            <p:cNvSpPr/>
            <p:nvPr/>
          </p:nvSpPr>
          <p:spPr>
            <a:xfrm>
              <a:off x="6763772" y="4797152"/>
              <a:ext cx="1112018" cy="432048"/>
            </a:xfrm>
            <a:prstGeom prst="accentCallout1">
              <a:avLst>
                <a:gd name="adj1" fmla="val 18750"/>
                <a:gd name="adj2" fmla="val -8333"/>
                <a:gd name="adj3" fmla="val -132769"/>
                <a:gd name="adj4" fmla="val -5008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Uzavřená smyčka</a:t>
              </a:r>
              <a:endParaRPr lang="cs-CZ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389785" y="5157192"/>
                <a:ext cx="2184531" cy="1398781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𝐿𝐶</m:t>
                        </m:r>
                      </m:den>
                    </m:f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𝑡</m:t>
                    </m:r>
                    <m:sSup>
                      <m:sSup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cs-CZ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cs-CZ" dirty="0" smtClean="0">
                    <a:solidFill>
                      <a:schemeClr val="tx1"/>
                    </a:solidFill>
                  </a:rPr>
                  <a:t>where: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num>
                            <m:den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85" y="5157192"/>
                <a:ext cx="2184531" cy="1398781"/>
              </a:xfrm>
              <a:prstGeom prst="rect">
                <a:avLst/>
              </a:prstGeom>
              <a:blipFill rotWithShape="0">
                <a:blip r:embed="rId14"/>
                <a:stretch>
                  <a:fillRect l="-1653"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5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2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0865" y="620688"/>
            <a:ext cx="30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Budeme</a:t>
            </a:r>
            <a:r>
              <a:rPr lang="cs-CZ" dirty="0" smtClean="0"/>
              <a:t> uvažovat </a:t>
            </a:r>
            <a:r>
              <a:rPr lang="cs-CZ" dirty="0" smtClean="0">
                <a:solidFill>
                  <a:srgbClr val="C00000"/>
                </a:solidFill>
              </a:rPr>
              <a:t>setrvačnost:</a:t>
            </a:r>
            <a:endParaRPr lang="cs-CZ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020"/>
                <a:ext cx="3693616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0" y="-325432"/>
            <a:ext cx="86868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Přechodové odezva systému druhého řádu na </a:t>
            </a:r>
            <a:r>
              <a:rPr lang="cs-CZ" sz="2400" b="1" dirty="0" smtClean="0">
                <a:solidFill>
                  <a:srgbClr val="C00000"/>
                </a:solidFill>
              </a:rPr>
              <a:t>jednotkový impuls</a:t>
            </a:r>
            <a:endParaRPr lang="cs-CZ" sz="2400" b="1" dirty="0">
              <a:solidFill>
                <a:srgbClr val="C0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5408984" y="509894"/>
            <a:ext cx="2946460" cy="314676"/>
            <a:chOff x="474422" y="1138796"/>
            <a:chExt cx="2946460" cy="314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ovéPole 32"/>
                <p:cNvSpPr txBox="1"/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cs-CZ" sz="1400" dirty="0">
                      <a:ea typeface="Cambria Math"/>
                    </a:rPr>
                    <a:t>J</a:t>
                  </a:r>
                  <a:r>
                    <a:rPr lang="cs-CZ" sz="1400" b="0" dirty="0" smtClean="0">
                      <a:ea typeface="Cambria Math"/>
                    </a:rPr>
                    <a:t>ednotkový impuls: </a:t>
                  </a:r>
                  <a14:m>
                    <m:oMath xmlns:m="http://schemas.openxmlformats.org/officeDocument/2006/math"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33" name="TextovéPol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22" y="1145695"/>
                  <a:ext cx="195034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9" b="-148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ovéPole 33"/>
            <p:cNvSpPr txBox="1"/>
            <p:nvPr/>
          </p:nvSpPr>
          <p:spPr>
            <a:xfrm>
              <a:off x="3144844" y="1138796"/>
              <a:ext cx="276038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1400" dirty="0" smtClean="0"/>
                <a:t>1</a:t>
              </a:r>
              <a:endParaRPr lang="cs-CZ" sz="1400" dirty="0"/>
            </a:p>
          </p:txBody>
        </p:sp>
        <p:sp>
          <p:nvSpPr>
            <p:cNvPr id="35" name="Obousměrná vodorovná šipka 34"/>
            <p:cNvSpPr/>
            <p:nvPr/>
          </p:nvSpPr>
          <p:spPr>
            <a:xfrm>
              <a:off x="2424764" y="1234729"/>
              <a:ext cx="720080" cy="161242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𝑎𝑜</m:t>
                        </m:r>
                      </m:sub>
                    </m:sSub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=1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84" y="899428"/>
                <a:ext cx="1035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706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208" y="1328350"/>
                <a:ext cx="2683074" cy="6173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8" y="1916832"/>
                <a:ext cx="3263204" cy="9106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Skupina 16"/>
          <p:cNvGrpSpPr/>
          <p:nvPr/>
        </p:nvGrpSpPr>
        <p:grpSpPr>
          <a:xfrm>
            <a:off x="5389785" y="1998549"/>
            <a:ext cx="3638195" cy="792088"/>
            <a:chOff x="5389785" y="1998549"/>
            <a:chExt cx="3638195" cy="792088"/>
          </a:xfrm>
        </p:grpSpPr>
        <p:sp>
          <p:nvSpPr>
            <p:cNvPr id="12" name="TextovéPole 11"/>
            <p:cNvSpPr txBox="1"/>
            <p:nvPr/>
          </p:nvSpPr>
          <p:spPr>
            <a:xfrm>
              <a:off x="5389785" y="1998549"/>
              <a:ext cx="3638195" cy="7920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cs-CZ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/(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cs-CZ" dirty="0" smtClean="0">
                    <a:solidFill>
                      <a:schemeClr val="tx1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2023101"/>
                  <a:ext cx="3567441" cy="66749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/(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𝐿𝐶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58" y="2372181"/>
                <a:ext cx="236049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517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leva 8"/>
          <p:cNvSpPr/>
          <p:nvPr/>
        </p:nvSpPr>
        <p:spPr>
          <a:xfrm>
            <a:off x="3404262" y="2356846"/>
            <a:ext cx="2496604" cy="59548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 typy chování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07504" y="2852936"/>
            <a:ext cx="222939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4) Přetlumená odezva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47867" y="3356992"/>
                <a:ext cx="4195833" cy="5227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Když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cs-CZ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cs-CZ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𝐿𝐶</m:t>
                        </m:r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:</a:t>
                </a:r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67" y="3356992"/>
                <a:ext cx="4195833" cy="522707"/>
              </a:xfrm>
              <a:prstGeom prst="rect">
                <a:avLst/>
              </a:prstGeom>
              <a:blipFill rotWithShape="0">
                <a:blip r:embed="rId10"/>
                <a:stretch>
                  <a:fillRect l="-1308" b="-8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79512" y="5815109"/>
                <a:ext cx="4233238" cy="7627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cs-CZ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</m:num>
                        <m:den>
                          <m:d>
                            <m:dPr>
                              <m:ctrlPr>
                                <a:rPr lang="cs-CZ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cs-CZ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  <m:d>
                            <m:dPr>
                              <m:ctrlPr>
                                <a:rPr lang="cs-CZ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cs-CZ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15109"/>
                <a:ext cx="4233238" cy="7627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24885" y="3861048"/>
                <a:ext cx="4203099" cy="198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1±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cs-CZ" b="0" dirty="0" smtClean="0">
                  <a:ea typeface="Cambria Math"/>
                </a:endParaRPr>
              </a:p>
              <a:p>
                <a:r>
                  <a:rPr lang="cs-CZ" dirty="0"/>
                  <a:t>k</a:t>
                </a:r>
                <a:r>
                  <a:rPr lang="cs-CZ" dirty="0" smtClean="0"/>
                  <a:t>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  <a:p>
                <a:pPr algn="ctr"/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5" y="3861048"/>
                <a:ext cx="4203099" cy="1981440"/>
              </a:xfrm>
              <a:prstGeom prst="rect">
                <a:avLst/>
              </a:prstGeom>
              <a:blipFill rotWithShape="0">
                <a:blip r:embed="rId12"/>
                <a:stretch>
                  <a:fillRect l="-1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1979712" y="3491716"/>
            <a:ext cx="243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dva různé reálné kořeny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4499992" y="2852936"/>
            <a:ext cx="4608511" cy="3775774"/>
            <a:chOff x="4644009" y="2975718"/>
            <a:chExt cx="4608511" cy="3775774"/>
          </a:xfrm>
        </p:grpSpPr>
        <p:sp>
          <p:nvSpPr>
            <p:cNvPr id="27" name="Obdélník 26"/>
            <p:cNvSpPr/>
            <p:nvPr/>
          </p:nvSpPr>
          <p:spPr>
            <a:xfrm>
              <a:off x="4652524" y="2975718"/>
              <a:ext cx="4599996" cy="37757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0" t="71451" r="1590" b="4518"/>
            <a:stretch/>
          </p:blipFill>
          <p:spPr bwMode="auto">
            <a:xfrm>
              <a:off x="4644009" y="3086121"/>
              <a:ext cx="452798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Čárový popisek 1 (se zvýrazněním) 28"/>
            <p:cNvSpPr/>
            <p:nvPr/>
          </p:nvSpPr>
          <p:spPr>
            <a:xfrm>
              <a:off x="7479302" y="3342750"/>
              <a:ext cx="1413177" cy="536949"/>
            </a:xfrm>
            <a:prstGeom prst="accentCallout1">
              <a:avLst>
                <a:gd name="adj1" fmla="val 18750"/>
                <a:gd name="adj2" fmla="val -8333"/>
                <a:gd name="adj3" fmla="val 68644"/>
                <a:gd name="adj4" fmla="val -9161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Otevřená smyčka</a:t>
              </a:r>
              <a:endParaRPr lang="cs-CZ" sz="1600" dirty="0"/>
            </a:p>
          </p:txBody>
        </p:sp>
        <p:sp>
          <p:nvSpPr>
            <p:cNvPr id="30" name="Čárový popisek 1 (se zvýrazněním) 29"/>
            <p:cNvSpPr/>
            <p:nvPr/>
          </p:nvSpPr>
          <p:spPr>
            <a:xfrm>
              <a:off x="7629881" y="4647581"/>
              <a:ext cx="1112018" cy="432048"/>
            </a:xfrm>
            <a:prstGeom prst="accentCallout1">
              <a:avLst>
                <a:gd name="adj1" fmla="val 18750"/>
                <a:gd name="adj2" fmla="val -8333"/>
                <a:gd name="adj3" fmla="val -107226"/>
                <a:gd name="adj4" fmla="val -11388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600" dirty="0" smtClean="0"/>
                <a:t>Uzavřená smyčka</a:t>
              </a:r>
              <a:endParaRPr lang="cs-CZ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389785" y="5157192"/>
                <a:ext cx="3638195" cy="1364028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</m:t>
                          </m:r>
                        </m:den>
                      </m:f>
                      <m:d>
                        <m:d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cs-CZ" dirty="0" smtClean="0">
                  <a:solidFill>
                    <a:schemeClr val="tx1"/>
                  </a:solidFill>
                </a:endParaRPr>
              </a:p>
              <a:p>
                <a:r>
                  <a:rPr lang="cs-CZ" sz="1600" dirty="0" smtClean="0">
                    <a:solidFill>
                      <a:schemeClr val="tx1"/>
                    </a:solidFill>
                  </a:rPr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 smtClean="0">
                    <a:solidFill>
                      <a:schemeClr val="tx1"/>
                    </a:solidFill>
                  </a:rPr>
                  <a:t>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</a:rPr>
                  <a:t> </a:t>
                </a:r>
                <a:endParaRPr lang="cs-CZ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85" y="5157192"/>
                <a:ext cx="3638195" cy="1364028"/>
              </a:xfrm>
              <a:prstGeom prst="rect">
                <a:avLst/>
              </a:prstGeom>
              <a:blipFill rotWithShape="0">
                <a:blip r:embed="rId14"/>
                <a:stretch>
                  <a:fillRect l="-499" b="-877"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2339752" y="2780928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L=0.01 cmH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 s</a:t>
            </a:r>
            <a:r>
              <a:rPr lang="cs-CZ" sz="1050" baseline="30000" dirty="0" smtClean="0"/>
              <a:t>2</a:t>
            </a:r>
            <a:r>
              <a:rPr lang="cs-CZ" sz="1050" dirty="0" smtClean="0"/>
              <a:t>/L</a:t>
            </a:r>
            <a:endParaRPr lang="cs-CZ" sz="105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339752" y="292494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C=0.1 L /cm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</a:t>
            </a:r>
            <a:endParaRPr lang="cs-CZ" sz="105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2339752" y="306896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R=1 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O/L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4579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611560" y="-350140"/>
            <a:ext cx="86868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Přechodové odezva systému druhého řádu na </a:t>
            </a:r>
            <a:r>
              <a:rPr lang="cs-CZ" sz="2400" b="1" dirty="0" smtClean="0">
                <a:solidFill>
                  <a:srgbClr val="C00000"/>
                </a:solidFill>
              </a:rPr>
              <a:t>jednotkový skok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91" y="404664"/>
            <a:ext cx="4600575" cy="64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539552" y="1162636"/>
            <a:ext cx="218271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1) Netlumená odezva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2771800" y="126876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C=0.1 L /cm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</a:t>
            </a:r>
            <a:endParaRPr lang="cs-CZ" sz="105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2771800" y="112474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L=0.01 cmH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 s</a:t>
            </a:r>
            <a:r>
              <a:rPr lang="cs-CZ" sz="1050" baseline="30000" dirty="0" smtClean="0"/>
              <a:t>2</a:t>
            </a:r>
            <a:r>
              <a:rPr lang="cs-CZ" sz="1050" dirty="0" smtClean="0"/>
              <a:t>/L</a:t>
            </a:r>
            <a:endParaRPr lang="cs-CZ" sz="105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39552" y="2530788"/>
            <a:ext cx="19547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) </a:t>
            </a:r>
            <a:r>
              <a:rPr lang="cs-CZ" dirty="0"/>
              <a:t>T</a:t>
            </a:r>
            <a:r>
              <a:rPr lang="cs-CZ" dirty="0" smtClean="0"/>
              <a:t>lumená odezva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2771800" y="249289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L=0.01 cmH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 s</a:t>
            </a:r>
            <a:r>
              <a:rPr lang="cs-CZ" sz="1050" baseline="30000" dirty="0" smtClean="0"/>
              <a:t>2</a:t>
            </a:r>
            <a:r>
              <a:rPr lang="cs-CZ" sz="1050" dirty="0" smtClean="0"/>
              <a:t>/L</a:t>
            </a:r>
            <a:endParaRPr lang="cs-CZ" sz="105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2771800" y="2636912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C=0.1 L /cm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</a:t>
            </a:r>
            <a:endParaRPr lang="cs-CZ" sz="105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771800" y="2780928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R=0.5 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O/L</a:t>
            </a:r>
            <a:endParaRPr lang="cs-CZ" sz="105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467544" y="5589240"/>
            <a:ext cx="222939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4) Přetlumená odezva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699792" y="5517232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L=0.01 cmH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 s</a:t>
            </a:r>
            <a:r>
              <a:rPr lang="cs-CZ" sz="1050" baseline="30000" dirty="0" smtClean="0"/>
              <a:t>2</a:t>
            </a:r>
            <a:r>
              <a:rPr lang="cs-CZ" sz="1050" dirty="0" smtClean="0"/>
              <a:t>/L</a:t>
            </a:r>
            <a:endParaRPr lang="cs-CZ" sz="105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2699792" y="5661248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C=0.1 L /cm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</a:t>
            </a:r>
            <a:endParaRPr lang="cs-CZ" sz="105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2699792" y="580526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R=1 cm H</a:t>
            </a:r>
            <a:r>
              <a:rPr lang="cs-CZ" sz="1050" baseline="-25000" dirty="0" smtClean="0"/>
              <a:t>2</a:t>
            </a:r>
            <a:r>
              <a:rPr lang="cs-CZ" sz="1050" dirty="0" smtClean="0"/>
              <a:t>O/L</a:t>
            </a:r>
            <a:endParaRPr lang="cs-CZ" sz="1050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545813" y="4067780"/>
            <a:ext cx="265803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3) Kriticky tlumená odezva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6113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(Podrobnosti viz kniha)</a:t>
            </a:r>
            <a:endParaRPr lang="cs-CZ" i="1" dirty="0"/>
          </a:p>
        </p:txBody>
      </p:sp>
      <p:pic>
        <p:nvPicPr>
          <p:cNvPr id="17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4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9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Zobecnění dynamiky systémů druhého řádu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971600" y="1052736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052736"/>
                <a:ext cx="3693616" cy="676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971600" y="1926909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26909"/>
                <a:ext cx="3693616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563888" y="3212976"/>
                <a:ext cx="1224136" cy="6646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212976"/>
                <a:ext cx="1224136" cy="6646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148064" y="1969676"/>
                <a:ext cx="2876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cs-CZ" dirty="0" smtClean="0"/>
                  <a:t> zesílení ustáleného stavu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969676"/>
                <a:ext cx="2876621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1271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300463" y="3360613"/>
                <a:ext cx="2514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 smtClean="0"/>
                  <a:t> rezonanční frekvence</a:t>
                </a:r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63" y="3360613"/>
                <a:ext cx="251447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1695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563888" y="4077072"/>
                <a:ext cx="1224136" cy="9106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077072"/>
                <a:ext cx="1224136" cy="9106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094408" y="5229200"/>
                <a:ext cx="4206055" cy="694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08" y="5229200"/>
                <a:ext cx="4206055" cy="6949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508104" y="5445224"/>
                <a:ext cx="363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𝑠𝑠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zpětnovazební smyčka</a:t>
                </a:r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445224"/>
                <a:ext cx="3635896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0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313" y="-387424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/>
              <a:t>Zobecnění dynamiky systémů druhého řádu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876499" y="1262817"/>
            <a:ext cx="1127549" cy="1428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/>
          <p:cNvCxnSpPr/>
          <p:nvPr/>
        </p:nvCxnSpPr>
        <p:spPr>
          <a:xfrm>
            <a:off x="4540032" y="2220906"/>
            <a:ext cx="464016" cy="217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4077109" y="1970043"/>
            <a:ext cx="441565" cy="4668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884999" y="8482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X(s)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19952" y="1860866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952" y="1860866"/>
                <a:ext cx="41069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302650" y="2283622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50" y="2283622"/>
                <a:ext cx="41069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>
            <a:off x="7164288" y="2235581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468772" y="864625"/>
                <a:ext cx="68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772" y="864625"/>
                <a:ext cx="68717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5514349" y="2978586"/>
            <a:ext cx="431403" cy="429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</a:t>
            </a:r>
            <a:endParaRPr lang="cs-CZ" dirty="0"/>
          </a:p>
        </p:txBody>
      </p:sp>
      <p:cxnSp>
        <p:nvCxnSpPr>
          <p:cNvPr id="17" name="Pravoúhlá spojnice 16"/>
          <p:cNvCxnSpPr>
            <a:endCxn id="16" idx="3"/>
          </p:cNvCxnSpPr>
          <p:nvPr/>
        </p:nvCxnSpPr>
        <p:spPr>
          <a:xfrm rot="10800000" flipV="1">
            <a:off x="5945752" y="2226574"/>
            <a:ext cx="1866608" cy="966594"/>
          </a:xfrm>
          <a:prstGeom prst="bentConnector3">
            <a:avLst>
              <a:gd name="adj1" fmla="val 168"/>
            </a:avLst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>
            <a:stCxn id="16" idx="1"/>
            <a:endCxn id="10" idx="4"/>
          </p:cNvCxnSpPr>
          <p:nvPr/>
        </p:nvCxnSpPr>
        <p:spPr>
          <a:xfrm rot="10800000">
            <a:off x="4297893" y="2436930"/>
            <a:ext cx="1216457" cy="756238"/>
          </a:xfrm>
          <a:prstGeom prst="bent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004048" y="1888245"/>
                <a:ext cx="2160240" cy="6766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888245"/>
                <a:ext cx="2160240" cy="6766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5004048" y="880132"/>
                <a:ext cx="2160240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880132"/>
                <a:ext cx="2160240" cy="6766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V="1">
            <a:off x="3443300" y="2187445"/>
            <a:ext cx="624644" cy="7915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443300" y="18191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X(s)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7396764" y="1835532"/>
                <a:ext cx="68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764" y="1835532"/>
                <a:ext cx="68717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480313" y="3407750"/>
            <a:ext cx="339618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1) Netlumená (</a:t>
            </a:r>
            <a:r>
              <a:rPr lang="cs-CZ" dirty="0" err="1" smtClean="0"/>
              <a:t>undamped</a:t>
            </a:r>
            <a:r>
              <a:rPr lang="cs-CZ" dirty="0" smtClean="0"/>
              <a:t>) odezva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548515" y="3876561"/>
                <a:ext cx="3208692" cy="694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15" y="3876561"/>
                <a:ext cx="3208692" cy="6949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930076" y="3933056"/>
                <a:ext cx="12241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6" y="3933056"/>
                <a:ext cx="122413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71788" y="2374026"/>
                <a:ext cx="3807236" cy="694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88" y="2374026"/>
                <a:ext cx="3807236" cy="6949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Přímá spojnice 45"/>
          <p:cNvCxnSpPr/>
          <p:nvPr/>
        </p:nvCxnSpPr>
        <p:spPr>
          <a:xfrm flipV="1">
            <a:off x="500137" y="47971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1331640" y="4941168"/>
                <a:ext cx="4536504" cy="7290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𝑠𝑠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𝑠𝑠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rad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941168"/>
                <a:ext cx="4536504" cy="7290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1220703" y="5949280"/>
                <a:ext cx="4935473" cy="6595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1+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03" y="5949280"/>
                <a:ext cx="4935473" cy="6595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6340129" y="6018305"/>
                <a:ext cx="2257285" cy="521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Oscilace kolem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𝑠𝑠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𝑠𝑠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129" y="6018305"/>
                <a:ext cx="2257285" cy="521489"/>
              </a:xfrm>
              <a:prstGeom prst="rect">
                <a:avLst/>
              </a:prstGeom>
              <a:blipFill rotWithShape="0">
                <a:blip r:embed="rId14"/>
                <a:stretch>
                  <a:fillRect l="-21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Skupina 60"/>
          <p:cNvGrpSpPr/>
          <p:nvPr/>
        </p:nvGrpSpPr>
        <p:grpSpPr>
          <a:xfrm>
            <a:off x="107504" y="4797152"/>
            <a:ext cx="1224136" cy="936104"/>
            <a:chOff x="107504" y="4797152"/>
            <a:chExt cx="1224136" cy="936104"/>
          </a:xfrm>
        </p:grpSpPr>
        <p:cxnSp>
          <p:nvCxnSpPr>
            <p:cNvPr id="40" name="Přímá spojnice 39"/>
            <p:cNvCxnSpPr/>
            <p:nvPr/>
          </p:nvCxnSpPr>
          <p:spPr>
            <a:xfrm>
              <a:off x="107504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flipV="1">
              <a:off x="467544" y="4797152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500137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31540" y="5157192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Impuls:</a:t>
              </a:r>
              <a:endParaRPr lang="cs-CZ" dirty="0"/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35496" y="5949280"/>
            <a:ext cx="1116124" cy="496173"/>
            <a:chOff x="35496" y="5949280"/>
            <a:chExt cx="1116124" cy="496173"/>
          </a:xfrm>
        </p:grpSpPr>
        <p:cxnSp>
          <p:nvCxnSpPr>
            <p:cNvPr id="50" name="Přímá spojnice 49"/>
            <p:cNvCxnSpPr/>
            <p:nvPr/>
          </p:nvCxnSpPr>
          <p:spPr>
            <a:xfrm>
              <a:off x="35496" y="6381328"/>
              <a:ext cx="180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 flipV="1">
              <a:off x="215516" y="5949280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215516" y="594928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ovéPole 59"/>
            <p:cNvSpPr txBox="1"/>
            <p:nvPr/>
          </p:nvSpPr>
          <p:spPr>
            <a:xfrm>
              <a:off x="251520" y="6076121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Skok:</a:t>
              </a:r>
              <a:endParaRPr lang="cs-CZ" dirty="0"/>
            </a:p>
          </p:txBody>
        </p:sp>
      </p:grpSp>
      <p:pic>
        <p:nvPicPr>
          <p:cNvPr id="39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5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9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8" grpId="0" animBg="1"/>
      <p:bldP spid="57" grpId="0" animBg="1"/>
      <p:bldP spid="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313" y="-387424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/>
              <a:t>Zobecnění dynamiky systémů druhého řádu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876499" y="1262817"/>
            <a:ext cx="1127549" cy="1428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/>
          <p:cNvCxnSpPr/>
          <p:nvPr/>
        </p:nvCxnSpPr>
        <p:spPr>
          <a:xfrm>
            <a:off x="4540032" y="2220906"/>
            <a:ext cx="464016" cy="217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4077109" y="1970043"/>
            <a:ext cx="441565" cy="4668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884999" y="8482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X(s)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19952" y="1860866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952" y="1860866"/>
                <a:ext cx="41069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302650" y="2283622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50" y="2283622"/>
                <a:ext cx="41069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>
            <a:off x="7164288" y="2235581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468772" y="864625"/>
                <a:ext cx="68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772" y="864625"/>
                <a:ext cx="68717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5514349" y="2978586"/>
            <a:ext cx="431403" cy="429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</a:t>
            </a:r>
            <a:endParaRPr lang="cs-CZ" dirty="0"/>
          </a:p>
        </p:txBody>
      </p:sp>
      <p:cxnSp>
        <p:nvCxnSpPr>
          <p:cNvPr id="17" name="Pravoúhlá spojnice 16"/>
          <p:cNvCxnSpPr>
            <a:endCxn id="16" idx="3"/>
          </p:cNvCxnSpPr>
          <p:nvPr/>
        </p:nvCxnSpPr>
        <p:spPr>
          <a:xfrm rot="10800000" flipV="1">
            <a:off x="5945752" y="2226574"/>
            <a:ext cx="1866608" cy="966594"/>
          </a:xfrm>
          <a:prstGeom prst="bentConnector3">
            <a:avLst>
              <a:gd name="adj1" fmla="val 168"/>
            </a:avLst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>
            <a:stCxn id="16" idx="1"/>
            <a:endCxn id="10" idx="4"/>
          </p:cNvCxnSpPr>
          <p:nvPr/>
        </p:nvCxnSpPr>
        <p:spPr>
          <a:xfrm rot="10800000">
            <a:off x="4297893" y="2436930"/>
            <a:ext cx="1216457" cy="756238"/>
          </a:xfrm>
          <a:prstGeom prst="bent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004048" y="1888245"/>
                <a:ext cx="2160240" cy="6766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888245"/>
                <a:ext cx="2160240" cy="6766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5004048" y="880132"/>
                <a:ext cx="2160240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880132"/>
                <a:ext cx="2160240" cy="6766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V="1">
            <a:off x="3443300" y="2187445"/>
            <a:ext cx="624644" cy="7915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443300" y="18191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X(s)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7396764" y="1835532"/>
                <a:ext cx="68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764" y="1835532"/>
                <a:ext cx="68717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480313" y="3407750"/>
            <a:ext cx="34824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2) Tlumená (</a:t>
            </a:r>
            <a:r>
              <a:rPr lang="cs-CZ" dirty="0" err="1"/>
              <a:t>underdamped</a:t>
            </a:r>
            <a:r>
              <a:rPr lang="cs-CZ" dirty="0"/>
              <a:t>) odezva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548514" y="3789040"/>
                <a:ext cx="4399749" cy="694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14" y="3789040"/>
                <a:ext cx="4399749" cy="6949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488972" y="4039362"/>
                <a:ext cx="18507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1+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𝑘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𝑠𝑠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72" y="4039362"/>
                <a:ext cx="185078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71788" y="2374026"/>
                <a:ext cx="3807236" cy="694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88" y="2374026"/>
                <a:ext cx="3807236" cy="6949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1331640" y="4581128"/>
                <a:ext cx="6480720" cy="7290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𝑠𝑠</m:t>
                                      </m:r>
                                    </m:sub>
                                  </m:s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81128"/>
                <a:ext cx="6480720" cy="7290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1331640" y="5445224"/>
                <a:ext cx="7743785" cy="8082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𝑠𝑠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𝑠𝑠</m:t>
                                          </m:r>
                                        </m:sub>
                                      </m:s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445224"/>
                <a:ext cx="7743785" cy="80823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/>
          <p:cNvGrpSpPr/>
          <p:nvPr/>
        </p:nvGrpSpPr>
        <p:grpSpPr>
          <a:xfrm>
            <a:off x="107504" y="4509120"/>
            <a:ext cx="1224136" cy="936104"/>
            <a:chOff x="107504" y="4797152"/>
            <a:chExt cx="1224136" cy="936104"/>
          </a:xfrm>
        </p:grpSpPr>
        <p:cxnSp>
          <p:nvCxnSpPr>
            <p:cNvPr id="40" name="Přímá spojnice 39"/>
            <p:cNvCxnSpPr/>
            <p:nvPr/>
          </p:nvCxnSpPr>
          <p:spPr>
            <a:xfrm>
              <a:off x="107504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flipV="1">
              <a:off x="467544" y="4797152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 flipV="1">
              <a:off x="500137" y="4797152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500137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31540" y="5157192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Impuls:</a:t>
              </a:r>
              <a:endParaRPr lang="cs-CZ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5496" y="5805264"/>
            <a:ext cx="1260140" cy="432048"/>
            <a:chOff x="35496" y="5949280"/>
            <a:chExt cx="1260140" cy="432048"/>
          </a:xfrm>
        </p:grpSpPr>
        <p:cxnSp>
          <p:nvCxnSpPr>
            <p:cNvPr id="50" name="Přímá spojnice 49"/>
            <p:cNvCxnSpPr/>
            <p:nvPr/>
          </p:nvCxnSpPr>
          <p:spPr>
            <a:xfrm>
              <a:off x="35496" y="6381328"/>
              <a:ext cx="180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 flipV="1">
              <a:off x="215516" y="5949280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215516" y="594928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ovéPole 59"/>
            <p:cNvSpPr txBox="1"/>
            <p:nvPr/>
          </p:nvSpPr>
          <p:spPr>
            <a:xfrm>
              <a:off x="395536" y="6011996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Skok:</a:t>
              </a:r>
              <a:endParaRPr lang="cs-CZ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331640" y="6248094"/>
                <a:ext cx="2811274" cy="6372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1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cs-CZ" sz="11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cs-CZ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11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cs-CZ" sz="11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cs-CZ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cs-CZ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cs-CZ" sz="1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100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r>
                                        <a:rPr lang="cs-CZ" sz="11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cs-CZ" sz="11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100" i="1">
                                              <a:latin typeface="Cambria Math"/>
                                              <a:ea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cs-CZ" sz="1100" i="1">
                                              <a:latin typeface="Cambria Math"/>
                                              <a:ea typeface="Cambria Math"/>
                                            </a:rPr>
                                            <m:t>𝑠𝑠</m:t>
                                          </m:r>
                                        </m:sub>
                                      </m:sSub>
                                      <m:r>
                                        <a:rPr lang="cs-CZ" sz="11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cs-CZ" sz="11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1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cs-CZ" sz="11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cs-CZ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cs-CZ" sz="11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248094"/>
                <a:ext cx="2811274" cy="6372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1352020" y="6281683"/>
            <a:ext cx="58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de:</a:t>
            </a:r>
            <a:endParaRPr lang="cs-CZ" dirty="0"/>
          </a:p>
        </p:txBody>
      </p:sp>
      <p:pic>
        <p:nvPicPr>
          <p:cNvPr id="41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5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5258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8" grpId="0" animBg="1"/>
      <p:bldP spid="57" grpId="0" animBg="1"/>
      <p:bldP spid="7" grpId="0" animBg="1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313" y="-387424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/>
              <a:t>Zobecnění dynamiky systémů druhého řádu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876499" y="1262817"/>
            <a:ext cx="1127549" cy="1428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/>
          <p:cNvCxnSpPr/>
          <p:nvPr/>
        </p:nvCxnSpPr>
        <p:spPr>
          <a:xfrm>
            <a:off x="4540032" y="2220906"/>
            <a:ext cx="464016" cy="217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4077109" y="1970043"/>
            <a:ext cx="441565" cy="4668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884999" y="8482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X(s)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19952" y="1860866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952" y="1860866"/>
                <a:ext cx="41069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302650" y="2283622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50" y="2283622"/>
                <a:ext cx="41069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>
            <a:off x="7164288" y="2235581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468772" y="864625"/>
                <a:ext cx="68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772" y="864625"/>
                <a:ext cx="68717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5514349" y="2978586"/>
            <a:ext cx="431403" cy="429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</a:t>
            </a:r>
            <a:endParaRPr lang="cs-CZ" dirty="0"/>
          </a:p>
        </p:txBody>
      </p:sp>
      <p:cxnSp>
        <p:nvCxnSpPr>
          <p:cNvPr id="17" name="Pravoúhlá spojnice 16"/>
          <p:cNvCxnSpPr>
            <a:endCxn id="16" idx="3"/>
          </p:cNvCxnSpPr>
          <p:nvPr/>
        </p:nvCxnSpPr>
        <p:spPr>
          <a:xfrm rot="10800000" flipV="1">
            <a:off x="5945752" y="2226574"/>
            <a:ext cx="1866608" cy="966594"/>
          </a:xfrm>
          <a:prstGeom prst="bentConnector3">
            <a:avLst>
              <a:gd name="adj1" fmla="val 168"/>
            </a:avLst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>
            <a:stCxn id="16" idx="1"/>
            <a:endCxn id="10" idx="4"/>
          </p:cNvCxnSpPr>
          <p:nvPr/>
        </p:nvCxnSpPr>
        <p:spPr>
          <a:xfrm rot="10800000">
            <a:off x="4297893" y="2436930"/>
            <a:ext cx="1216457" cy="756238"/>
          </a:xfrm>
          <a:prstGeom prst="bent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004048" y="1888245"/>
                <a:ext cx="2160240" cy="6766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888245"/>
                <a:ext cx="2160240" cy="6766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5004048" y="880132"/>
                <a:ext cx="2160240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880132"/>
                <a:ext cx="2160240" cy="6766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V="1">
            <a:off x="3443300" y="2187445"/>
            <a:ext cx="624644" cy="7915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443300" y="18191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X(s)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7396764" y="1835532"/>
                <a:ext cx="68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764" y="1835532"/>
                <a:ext cx="68717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480313" y="3407750"/>
            <a:ext cx="416812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3)Kriticky </a:t>
            </a:r>
            <a:r>
              <a:rPr lang="cs-CZ" dirty="0"/>
              <a:t>t</a:t>
            </a:r>
            <a:r>
              <a:rPr lang="cs-CZ" dirty="0" smtClean="0"/>
              <a:t>lumená (</a:t>
            </a:r>
            <a:r>
              <a:rPr lang="cs-CZ" dirty="0" err="1" smtClean="0"/>
              <a:t>underdamped</a:t>
            </a:r>
            <a:r>
              <a:rPr lang="cs-CZ" dirty="0" smtClean="0"/>
              <a:t>) odezva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548514" y="3789040"/>
                <a:ext cx="4399749" cy="694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14" y="3789040"/>
                <a:ext cx="4399749" cy="6949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463379" y="3951841"/>
                <a:ext cx="18507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1+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𝑘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𝑠𝑠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79" y="3951841"/>
                <a:ext cx="185078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71788" y="2374026"/>
                <a:ext cx="3807236" cy="694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88" y="2374026"/>
                <a:ext cx="3807236" cy="6949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1331640" y="4581128"/>
                <a:ext cx="2631101" cy="3782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𝑠𝑠</m:t>
                          </m:r>
                        </m:sub>
                      </m:sSub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𝑡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81128"/>
                <a:ext cx="2631101" cy="37824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1331640" y="5229200"/>
                <a:ext cx="7743785" cy="12206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</m:num>
                        <m:den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 smtClean="0"/>
              </a:p>
              <a:p>
                <a:r>
                  <a:rPr lang="cs-CZ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𝑠𝑠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𝑠𝑠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𝑠𝑠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𝑠𝑠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229200"/>
                <a:ext cx="7743785" cy="1220655"/>
              </a:xfrm>
              <a:prstGeom prst="rect">
                <a:avLst/>
              </a:prstGeom>
              <a:blipFill rotWithShape="0">
                <a:blip r:embed="rId13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/>
          <p:cNvGrpSpPr/>
          <p:nvPr/>
        </p:nvGrpSpPr>
        <p:grpSpPr>
          <a:xfrm>
            <a:off x="107504" y="4293096"/>
            <a:ext cx="1224136" cy="936104"/>
            <a:chOff x="107504" y="4797152"/>
            <a:chExt cx="1224136" cy="936104"/>
          </a:xfrm>
        </p:grpSpPr>
        <p:cxnSp>
          <p:nvCxnSpPr>
            <p:cNvPr id="40" name="Přímá spojnice 39"/>
            <p:cNvCxnSpPr/>
            <p:nvPr/>
          </p:nvCxnSpPr>
          <p:spPr>
            <a:xfrm>
              <a:off x="107504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flipV="1">
              <a:off x="467544" y="4797152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 flipV="1">
              <a:off x="500137" y="4797152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500137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31540" y="5157192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Impuls:</a:t>
              </a:r>
              <a:endParaRPr lang="cs-CZ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5496" y="5517232"/>
            <a:ext cx="1260140" cy="432048"/>
            <a:chOff x="35496" y="5949280"/>
            <a:chExt cx="1260140" cy="432048"/>
          </a:xfrm>
        </p:grpSpPr>
        <p:cxnSp>
          <p:nvCxnSpPr>
            <p:cNvPr id="50" name="Přímá spojnice 49"/>
            <p:cNvCxnSpPr/>
            <p:nvPr/>
          </p:nvCxnSpPr>
          <p:spPr>
            <a:xfrm>
              <a:off x="35496" y="6381328"/>
              <a:ext cx="180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 flipV="1">
              <a:off x="215516" y="5949280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215516" y="594928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ovéPole 59"/>
            <p:cNvSpPr txBox="1"/>
            <p:nvPr/>
          </p:nvSpPr>
          <p:spPr>
            <a:xfrm>
              <a:off x="395536" y="6011996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Skok:</a:t>
              </a:r>
              <a:endParaRPr lang="cs-CZ" dirty="0"/>
            </a:p>
          </p:txBody>
        </p:sp>
      </p:grpSp>
      <p:pic>
        <p:nvPicPr>
          <p:cNvPr id="38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4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1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8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véPole 65"/>
          <p:cNvSpPr txBox="1"/>
          <p:nvPr/>
        </p:nvSpPr>
        <p:spPr>
          <a:xfrm>
            <a:off x="3759483" y="405387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Pružný vak</a:t>
            </a:r>
            <a:endParaRPr lang="cs-CZ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3830470" y="30457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Odpor</a:t>
            </a:r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3769960" y="203765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Setrvačnost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5" y="956722"/>
            <a:ext cx="1406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Ventilátor</a:t>
            </a:r>
          </a:p>
          <a:p>
            <a:r>
              <a:rPr lang="cs-CZ" dirty="0" smtClean="0"/>
              <a:t>- zdroj tlaku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547664" y="596682"/>
            <a:ext cx="1152128" cy="1152128"/>
            <a:chOff x="1547664" y="1196752"/>
            <a:chExt cx="1152128" cy="1152128"/>
          </a:xfrm>
        </p:grpSpPr>
        <p:sp>
          <p:nvSpPr>
            <p:cNvPr id="4" name="Ovál 3"/>
            <p:cNvSpPr/>
            <p:nvPr/>
          </p:nvSpPr>
          <p:spPr>
            <a:xfrm>
              <a:off x="1547664" y="1196752"/>
              <a:ext cx="1152128" cy="11521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1754731" y="1650975"/>
              <a:ext cx="801045" cy="231235"/>
            </a:xfrm>
            <a:custGeom>
              <a:avLst/>
              <a:gdLst>
                <a:gd name="connsiteX0" fmla="*/ 0 w 801045"/>
                <a:gd name="connsiteY0" fmla="*/ 230773 h 283961"/>
                <a:gd name="connsiteX1" fmla="*/ 181369 w 801045"/>
                <a:gd name="connsiteY1" fmla="*/ 11619 h 283961"/>
                <a:gd name="connsiteX2" fmla="*/ 430751 w 801045"/>
                <a:gd name="connsiteY2" fmla="*/ 56962 h 283961"/>
                <a:gd name="connsiteX3" fmla="*/ 536549 w 801045"/>
                <a:gd name="connsiteY3" fmla="*/ 283672 h 283961"/>
                <a:gd name="connsiteX4" fmla="*/ 801045 w 801045"/>
                <a:gd name="connsiteY4" fmla="*/ 94747 h 283961"/>
                <a:gd name="connsiteX0" fmla="*/ 0 w 801045"/>
                <a:gd name="connsiteY0" fmla="*/ 231205 h 299470"/>
                <a:gd name="connsiteX1" fmla="*/ 181369 w 801045"/>
                <a:gd name="connsiteY1" fmla="*/ 12051 h 299470"/>
                <a:gd name="connsiteX2" fmla="*/ 430751 w 801045"/>
                <a:gd name="connsiteY2" fmla="*/ 57394 h 299470"/>
                <a:gd name="connsiteX3" fmla="*/ 597005 w 801045"/>
                <a:gd name="connsiteY3" fmla="*/ 299218 h 299470"/>
                <a:gd name="connsiteX4" fmla="*/ 801045 w 801045"/>
                <a:gd name="connsiteY4" fmla="*/ 95179 h 299470"/>
                <a:gd name="connsiteX0" fmla="*/ 0 w 801045"/>
                <a:gd name="connsiteY0" fmla="*/ 229605 h 237672"/>
                <a:gd name="connsiteX1" fmla="*/ 181369 w 801045"/>
                <a:gd name="connsiteY1" fmla="*/ 10451 h 237672"/>
                <a:gd name="connsiteX2" fmla="*/ 430751 w 801045"/>
                <a:gd name="connsiteY2" fmla="*/ 55794 h 237672"/>
                <a:gd name="connsiteX3" fmla="*/ 581891 w 801045"/>
                <a:gd name="connsiteY3" fmla="*/ 237162 h 237672"/>
                <a:gd name="connsiteX4" fmla="*/ 801045 w 801045"/>
                <a:gd name="connsiteY4" fmla="*/ 93579 h 237672"/>
                <a:gd name="connsiteX0" fmla="*/ 0 w 801045"/>
                <a:gd name="connsiteY0" fmla="*/ 188846 h 196913"/>
                <a:gd name="connsiteX1" fmla="*/ 166255 w 801045"/>
                <a:gd name="connsiteY1" fmla="*/ 30149 h 196913"/>
                <a:gd name="connsiteX2" fmla="*/ 430751 w 801045"/>
                <a:gd name="connsiteY2" fmla="*/ 15035 h 196913"/>
                <a:gd name="connsiteX3" fmla="*/ 581891 w 801045"/>
                <a:gd name="connsiteY3" fmla="*/ 196403 h 196913"/>
                <a:gd name="connsiteX4" fmla="*/ 801045 w 801045"/>
                <a:gd name="connsiteY4" fmla="*/ 52820 h 196913"/>
                <a:gd name="connsiteX0" fmla="*/ 0 w 801045"/>
                <a:gd name="connsiteY0" fmla="*/ 223168 h 231235"/>
                <a:gd name="connsiteX1" fmla="*/ 173812 w 801045"/>
                <a:gd name="connsiteY1" fmla="*/ 11571 h 231235"/>
                <a:gd name="connsiteX2" fmla="*/ 430751 w 801045"/>
                <a:gd name="connsiteY2" fmla="*/ 49357 h 231235"/>
                <a:gd name="connsiteX3" fmla="*/ 581891 w 801045"/>
                <a:gd name="connsiteY3" fmla="*/ 230725 h 231235"/>
                <a:gd name="connsiteX4" fmla="*/ 801045 w 801045"/>
                <a:gd name="connsiteY4" fmla="*/ 87142 h 2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45" h="231235">
                  <a:moveTo>
                    <a:pt x="0" y="223168"/>
                  </a:moveTo>
                  <a:cubicBezTo>
                    <a:pt x="54788" y="128075"/>
                    <a:pt x="102020" y="40539"/>
                    <a:pt x="173812" y="11571"/>
                  </a:cubicBezTo>
                  <a:cubicBezTo>
                    <a:pt x="245604" y="-17397"/>
                    <a:pt x="362738" y="12831"/>
                    <a:pt x="430751" y="49357"/>
                  </a:cubicBezTo>
                  <a:cubicBezTo>
                    <a:pt x="498764" y="85883"/>
                    <a:pt x="520175" y="224427"/>
                    <a:pt x="581891" y="230725"/>
                  </a:cubicBezTo>
                  <a:cubicBezTo>
                    <a:pt x="643607" y="237023"/>
                    <a:pt x="699655" y="184753"/>
                    <a:pt x="801045" y="8714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Obousměrná vodorovná šipka 9"/>
          <p:cNvSpPr/>
          <p:nvPr/>
        </p:nvSpPr>
        <p:spPr>
          <a:xfrm rot="2448776">
            <a:off x="2562144" y="1418840"/>
            <a:ext cx="1100296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vodorovná šipka 16"/>
          <p:cNvSpPr/>
          <p:nvPr/>
        </p:nvSpPr>
        <p:spPr>
          <a:xfrm rot="5249653">
            <a:off x="3461512" y="2513861"/>
            <a:ext cx="455165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830470" y="3044954"/>
            <a:ext cx="1533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b="1" i="1" dirty="0" smtClean="0"/>
              <a:t>R</a:t>
            </a:r>
            <a:r>
              <a:rPr lang="cs-CZ" dirty="0" smtClean="0"/>
              <a:t>- </a:t>
            </a:r>
            <a:r>
              <a:rPr lang="cs-CZ" dirty="0" err="1" smtClean="0"/>
              <a:t>Rezistance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 rot="5212815">
            <a:off x="3345074" y="2001314"/>
            <a:ext cx="564141" cy="366264"/>
            <a:chOff x="6132868" y="1766592"/>
            <a:chExt cx="1700330" cy="366264"/>
          </a:xfrm>
        </p:grpSpPr>
        <p:sp>
          <p:nvSpPr>
            <p:cNvPr id="23" name="Obdélník 22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6132868" y="1831943"/>
              <a:ext cx="1700330" cy="228905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905">
                  <a:moveTo>
                    <a:pt x="0" y="219453"/>
                  </a:moveTo>
                  <a:cubicBezTo>
                    <a:pt x="68643" y="227639"/>
                    <a:pt x="137286" y="235826"/>
                    <a:pt x="166255" y="219453"/>
                  </a:cubicBezTo>
                  <a:cubicBezTo>
                    <a:pt x="226711" y="148921"/>
                    <a:pt x="167514" y="-7258"/>
                    <a:pt x="347623" y="7856"/>
                  </a:cubicBezTo>
                  <a:cubicBezTo>
                    <a:pt x="527732" y="22970"/>
                    <a:pt x="415637" y="116173"/>
                    <a:pt x="476093" y="219453"/>
                  </a:cubicBezTo>
                  <a:cubicBezTo>
                    <a:pt x="555442" y="130027"/>
                    <a:pt x="476093" y="-7258"/>
                    <a:pt x="657461" y="299"/>
                  </a:cubicBezTo>
                  <a:cubicBezTo>
                    <a:pt x="838829" y="7856"/>
                    <a:pt x="743108" y="164035"/>
                    <a:pt x="793488" y="219453"/>
                  </a:cubicBezTo>
                  <a:cubicBezTo>
                    <a:pt x="837571" y="152699"/>
                    <a:pt x="801045" y="16672"/>
                    <a:pt x="952185" y="22970"/>
                  </a:cubicBezTo>
                  <a:cubicBezTo>
                    <a:pt x="1103325" y="29268"/>
                    <a:pt x="996268" y="107357"/>
                    <a:pt x="1110883" y="211896"/>
                  </a:cubicBezTo>
                  <a:cubicBezTo>
                    <a:pt x="1157485" y="127508"/>
                    <a:pt x="1119699" y="14154"/>
                    <a:pt x="1277137" y="15413"/>
                  </a:cubicBezTo>
                  <a:cubicBezTo>
                    <a:pt x="1434575" y="16672"/>
                    <a:pt x="1395531" y="93502"/>
                    <a:pt x="1466063" y="219453"/>
                  </a:cubicBezTo>
                  <a:lnTo>
                    <a:pt x="1700330" y="22701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3769960" y="2036842"/>
            <a:ext cx="1738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L</a:t>
            </a:r>
            <a:r>
              <a:rPr lang="cs-CZ" dirty="0" smtClean="0"/>
              <a:t> - </a:t>
            </a:r>
            <a:r>
              <a:rPr lang="cs-CZ" dirty="0" err="1" smtClean="0"/>
              <a:t>Inertance</a:t>
            </a:r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 rot="5212815">
            <a:off x="3434467" y="3010511"/>
            <a:ext cx="566315" cy="366264"/>
            <a:chOff x="6132858" y="1766592"/>
            <a:chExt cx="1700340" cy="366264"/>
          </a:xfrm>
        </p:grpSpPr>
        <p:sp>
          <p:nvSpPr>
            <p:cNvPr id="19" name="Obdélník 18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132858" y="1832241"/>
              <a:ext cx="1700340" cy="2286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27027 w 1700330"/>
                <a:gd name="connsiteY6" fmla="*/ 40389 h 228606"/>
                <a:gd name="connsiteX7" fmla="*/ 952185 w 1700330"/>
                <a:gd name="connsiteY7" fmla="*/ 22671 h 228606"/>
                <a:gd name="connsiteX8" fmla="*/ 1133535 w 1700330"/>
                <a:gd name="connsiteY8" fmla="*/ 212113 h 228606"/>
                <a:gd name="connsiteX9" fmla="*/ 1277137 w 1700330"/>
                <a:gd name="connsiteY9" fmla="*/ 15114 h 228606"/>
                <a:gd name="connsiteX10" fmla="*/ 1466063 w 1700330"/>
                <a:gd name="connsiteY10" fmla="*/ 219154 h 228606"/>
                <a:gd name="connsiteX11" fmla="*/ 1700330 w 1700330"/>
                <a:gd name="connsiteY11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606">
                  <a:moveTo>
                    <a:pt x="0" y="219154"/>
                  </a:moveTo>
                  <a:cubicBezTo>
                    <a:pt x="68643" y="227340"/>
                    <a:pt x="137286" y="235527"/>
                    <a:pt x="166255" y="219154"/>
                  </a:cubicBezTo>
                  <a:cubicBezTo>
                    <a:pt x="226711" y="148622"/>
                    <a:pt x="164654" y="233241"/>
                    <a:pt x="347623" y="7557"/>
                  </a:cubicBezTo>
                  <a:cubicBezTo>
                    <a:pt x="499951" y="236666"/>
                    <a:pt x="415637" y="115874"/>
                    <a:pt x="476093" y="219154"/>
                  </a:cubicBezTo>
                  <a:cubicBezTo>
                    <a:pt x="555442" y="129728"/>
                    <a:pt x="492384" y="216986"/>
                    <a:pt x="657461" y="0"/>
                  </a:cubicBezTo>
                  <a:cubicBezTo>
                    <a:pt x="777067" y="220774"/>
                    <a:pt x="659691" y="18740"/>
                    <a:pt x="793488" y="219154"/>
                  </a:cubicBezTo>
                  <a:cubicBezTo>
                    <a:pt x="785979" y="221636"/>
                    <a:pt x="895511" y="23844"/>
                    <a:pt x="952185" y="22671"/>
                  </a:cubicBezTo>
                  <a:cubicBezTo>
                    <a:pt x="1123937" y="220223"/>
                    <a:pt x="1018920" y="107574"/>
                    <a:pt x="1133535" y="212113"/>
                  </a:cubicBezTo>
                  <a:cubicBezTo>
                    <a:pt x="1250148" y="69708"/>
                    <a:pt x="1139697" y="209865"/>
                    <a:pt x="1277137" y="15114"/>
                  </a:cubicBezTo>
                  <a:cubicBezTo>
                    <a:pt x="1462809" y="236420"/>
                    <a:pt x="1284634" y="28661"/>
                    <a:pt x="1466063" y="219154"/>
                  </a:cubicBezTo>
                  <a:lnTo>
                    <a:pt x="1700330" y="22671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 rot="5400000">
            <a:off x="3108305" y="3741499"/>
            <a:ext cx="737380" cy="605833"/>
            <a:chOff x="450244" y="3356992"/>
            <a:chExt cx="737380" cy="605833"/>
          </a:xfrm>
        </p:grpSpPr>
        <p:sp>
          <p:nvSpPr>
            <p:cNvPr id="29" name="Obdélník 2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534182" y="3724957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 flipV="1">
              <a:off x="827584" y="371703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ovéPole 36"/>
          <p:cNvSpPr txBox="1"/>
          <p:nvPr/>
        </p:nvSpPr>
        <p:spPr>
          <a:xfrm>
            <a:off x="3759482" y="4053066"/>
            <a:ext cx="1604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C</a:t>
            </a:r>
            <a:r>
              <a:rPr lang="cs-CZ" dirty="0" smtClean="0"/>
              <a:t> - Kapacitance</a:t>
            </a:r>
            <a:endParaRPr lang="cs-CZ" dirty="0"/>
          </a:p>
        </p:txBody>
      </p:sp>
      <p:grpSp>
        <p:nvGrpSpPr>
          <p:cNvPr id="38" name="Skupina 37"/>
          <p:cNvGrpSpPr/>
          <p:nvPr/>
        </p:nvGrpSpPr>
        <p:grpSpPr>
          <a:xfrm>
            <a:off x="1017351" y="4063237"/>
            <a:ext cx="737380" cy="605833"/>
            <a:chOff x="450244" y="3356992"/>
            <a:chExt cx="737380" cy="605833"/>
          </a:xfrm>
        </p:grpSpPr>
        <p:sp>
          <p:nvSpPr>
            <p:cNvPr id="39" name="Obdélník 3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0" name="Přímá spojnice 39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637857" y="3682944"/>
              <a:ext cx="3816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695816" y="3763103"/>
              <a:ext cx="2606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76686" y="3849631"/>
              <a:ext cx="1004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ovéPole 46"/>
          <p:cNvSpPr txBox="1"/>
          <p:nvPr/>
        </p:nvSpPr>
        <p:spPr>
          <a:xfrm>
            <a:off x="637962" y="4672849"/>
            <a:ext cx="14977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Vnější </a:t>
            </a:r>
          </a:p>
          <a:p>
            <a:pPr algn="ctr"/>
            <a:r>
              <a:rPr lang="cs-CZ" dirty="0" err="1" smtClean="0"/>
              <a:t>atmosferický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tlak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2375866">
            <a:off x="2881569" y="1380384"/>
            <a:ext cx="58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err="1" smtClean="0"/>
              <a:t>P</a:t>
            </a:r>
            <a:r>
              <a:rPr lang="cs-CZ" sz="1600" b="1" i="1" baseline="-25000" dirty="0" err="1" smtClean="0"/>
              <a:t>ao</a:t>
            </a:r>
            <a:endParaRPr lang="cs-CZ" sz="1600" b="1" i="1" baseline="-250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1017352" y="3907315"/>
            <a:ext cx="7373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   P</a:t>
            </a:r>
            <a:r>
              <a:rPr lang="cs-CZ" sz="1600" b="1" i="1" baseline="-25000" dirty="0" smtClean="0"/>
              <a:t>o</a:t>
            </a:r>
            <a:endParaRPr lang="cs-CZ" sz="1600" b="1" i="1" baseline="-25000" dirty="0"/>
          </a:p>
        </p:txBody>
      </p:sp>
      <p:sp>
        <p:nvSpPr>
          <p:cNvPr id="49" name="Obousměrná vodorovná šipka 48"/>
          <p:cNvSpPr/>
          <p:nvPr/>
        </p:nvSpPr>
        <p:spPr>
          <a:xfrm rot="6232391">
            <a:off x="455471" y="2761579"/>
            <a:ext cx="2377972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940152" y="1891374"/>
                <a:ext cx="1361976" cy="6182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891374"/>
                <a:ext cx="1361976" cy="61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 rot="2470850">
            <a:off x="2836667" y="1122845"/>
            <a:ext cx="1164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Q </a:t>
            </a:r>
            <a:r>
              <a:rPr lang="cs-CZ" sz="1600" i="1" dirty="0" smtClean="0"/>
              <a:t>- Průtok</a:t>
            </a:r>
            <a:endParaRPr lang="cs-CZ" sz="1600" b="1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5923867" y="2972946"/>
                <a:ext cx="122956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67" y="2972946"/>
                <a:ext cx="12295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3036637" y="4708089"/>
                <a:ext cx="1768882" cy="8188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637" y="4708089"/>
                <a:ext cx="1768882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ovéPole 52"/>
          <p:cNvSpPr txBox="1"/>
          <p:nvPr/>
        </p:nvSpPr>
        <p:spPr>
          <a:xfrm>
            <a:off x="3779912" y="3570496"/>
            <a:ext cx="58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P</a:t>
            </a:r>
            <a:r>
              <a:rPr lang="cs-CZ" sz="1600" b="1" i="1" baseline="-25000" dirty="0"/>
              <a:t>A</a:t>
            </a:r>
          </a:p>
        </p:txBody>
      </p:sp>
      <p:sp>
        <p:nvSpPr>
          <p:cNvPr id="36" name="Obousměrná vodorovná šipka 35"/>
          <p:cNvSpPr/>
          <p:nvPr/>
        </p:nvSpPr>
        <p:spPr>
          <a:xfrm rot="5249653">
            <a:off x="3469517" y="3619300"/>
            <a:ext cx="577810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051720" y="3668620"/>
                <a:ext cx="7200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668620"/>
                <a:ext cx="72008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ousměrná vodorovná šipka 47"/>
          <p:cNvSpPr/>
          <p:nvPr/>
        </p:nvSpPr>
        <p:spPr>
          <a:xfrm rot="10800000">
            <a:off x="1511094" y="3958387"/>
            <a:ext cx="1692754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4" name="Obrázek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92300"/>
            <a:ext cx="761937" cy="1731121"/>
          </a:xfrm>
          <a:prstGeom prst="rect">
            <a:avLst/>
          </a:prstGeom>
        </p:spPr>
      </p:pic>
      <p:pic>
        <p:nvPicPr>
          <p:cNvPr id="52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8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7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7" grpId="0" animBg="1"/>
      <p:bldP spid="7" grpId="0" animBg="1"/>
      <p:bldP spid="41" grpId="0" animBg="1"/>
      <p:bldP spid="8" grpId="0" animBg="1"/>
      <p:bldP spid="43" grpId="0" animBg="1"/>
      <p:bldP spid="50" grpId="0" animBg="1"/>
      <p:bldP spid="51" grpId="0" animBg="1"/>
      <p:bldP spid="53" grpId="0" animBg="1"/>
      <p:bldP spid="5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313" y="-387424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/>
              <a:t>Zobecnění dynamiky systémů druhého řádu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876499" y="1262817"/>
            <a:ext cx="1127549" cy="1428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25" y="1888244"/>
                <a:ext cx="1871563" cy="676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/>
          <p:cNvCxnSpPr/>
          <p:nvPr/>
        </p:nvCxnSpPr>
        <p:spPr>
          <a:xfrm>
            <a:off x="4540032" y="2220906"/>
            <a:ext cx="464016" cy="217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4077109" y="1970043"/>
            <a:ext cx="441565" cy="4668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884999" y="8482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X(s)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19952" y="1860866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952" y="1860866"/>
                <a:ext cx="41069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302650" y="2283622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50" y="2283622"/>
                <a:ext cx="41069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>
            <a:off x="7164288" y="2235581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468772" y="864625"/>
                <a:ext cx="68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772" y="864625"/>
                <a:ext cx="68717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5514349" y="2978586"/>
            <a:ext cx="431403" cy="429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</a:t>
            </a:r>
            <a:endParaRPr lang="cs-CZ" dirty="0"/>
          </a:p>
        </p:txBody>
      </p:sp>
      <p:cxnSp>
        <p:nvCxnSpPr>
          <p:cNvPr id="17" name="Pravoúhlá spojnice 16"/>
          <p:cNvCxnSpPr>
            <a:endCxn id="16" idx="3"/>
          </p:cNvCxnSpPr>
          <p:nvPr/>
        </p:nvCxnSpPr>
        <p:spPr>
          <a:xfrm rot="10800000" flipV="1">
            <a:off x="5945752" y="2226574"/>
            <a:ext cx="1866608" cy="966594"/>
          </a:xfrm>
          <a:prstGeom prst="bentConnector3">
            <a:avLst>
              <a:gd name="adj1" fmla="val 168"/>
            </a:avLst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>
            <a:stCxn id="16" idx="1"/>
            <a:endCxn id="10" idx="4"/>
          </p:cNvCxnSpPr>
          <p:nvPr/>
        </p:nvCxnSpPr>
        <p:spPr>
          <a:xfrm rot="10800000">
            <a:off x="4297893" y="2436930"/>
            <a:ext cx="1216457" cy="756238"/>
          </a:xfrm>
          <a:prstGeom prst="bent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5004048" y="1888245"/>
                <a:ext cx="2160240" cy="6766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888245"/>
                <a:ext cx="2160240" cy="6766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5004048" y="880132"/>
                <a:ext cx="2160240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880132"/>
                <a:ext cx="2160240" cy="6766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V="1">
            <a:off x="3443300" y="2187445"/>
            <a:ext cx="624644" cy="7915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443300" y="18191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X(s)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7396764" y="1835532"/>
                <a:ext cx="68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764" y="1835532"/>
                <a:ext cx="68717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480313" y="3407750"/>
            <a:ext cx="35614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4</a:t>
            </a:r>
            <a:r>
              <a:rPr lang="cs-CZ" dirty="0" smtClean="0"/>
              <a:t>)Přetlumená (</a:t>
            </a:r>
            <a:r>
              <a:rPr lang="cs-CZ" dirty="0" err="1" smtClean="0"/>
              <a:t>overdamped</a:t>
            </a:r>
            <a:r>
              <a:rPr lang="cs-CZ" dirty="0" smtClean="0"/>
              <a:t>) odezva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548514" y="3789040"/>
                <a:ext cx="4399749" cy="694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14" y="3789040"/>
                <a:ext cx="4399749" cy="6949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463379" y="3951841"/>
                <a:ext cx="18507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1+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𝑘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𝑠𝑠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79" y="3951841"/>
                <a:ext cx="185078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71788" y="2374026"/>
                <a:ext cx="3807236" cy="694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88" y="2374026"/>
                <a:ext cx="3807236" cy="6949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1331640" y="4581128"/>
                <a:ext cx="7272808" cy="7290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</a:rPr>
                                <m:t>−1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cs-CZ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−1−</m:t>
                                      </m:r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𝑠𝑠</m:t>
                                          </m:r>
                                        </m:sub>
                                      </m:sSub>
                                    </m:e>
                                  </m:rad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−1−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𝑠𝑠</m:t>
                                          </m:r>
                                        </m:sub>
                                      </m:sSub>
                                    </m:e>
                                  </m:rad>
                                </m:e>
                              </m:d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81128"/>
                <a:ext cx="7272808" cy="7290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935597" y="5373216"/>
                <a:ext cx="8208404" cy="9840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</a:rPr>
                                <m:t>−1−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𝑠𝑠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𝜉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−1−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𝑠𝑠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e>
                                  </m:d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i="1">
                                      <a:latin typeface="Cambria Math"/>
                                    </a:rPr>
                                    <m:t>−1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𝑠𝑠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𝜉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−1−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𝑠𝑠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e>
                                  </m:d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i="1">
                                      <a:latin typeface="Cambria Math"/>
                                    </a:rPr>
                                    <m:t>−1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𝑠𝑠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7" y="5373216"/>
                <a:ext cx="8208404" cy="98405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/>
          <p:cNvGrpSpPr/>
          <p:nvPr/>
        </p:nvGrpSpPr>
        <p:grpSpPr>
          <a:xfrm>
            <a:off x="107504" y="4293096"/>
            <a:ext cx="1224136" cy="936104"/>
            <a:chOff x="107504" y="4797152"/>
            <a:chExt cx="1224136" cy="936104"/>
          </a:xfrm>
        </p:grpSpPr>
        <p:cxnSp>
          <p:nvCxnSpPr>
            <p:cNvPr id="40" name="Přímá spojnice 39"/>
            <p:cNvCxnSpPr/>
            <p:nvPr/>
          </p:nvCxnSpPr>
          <p:spPr>
            <a:xfrm>
              <a:off x="107504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flipV="1">
              <a:off x="467544" y="4797152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 flipV="1">
              <a:off x="500137" y="4797152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500137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31540" y="5157192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Impuls:</a:t>
              </a:r>
              <a:endParaRPr lang="cs-CZ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-508" y="5661248"/>
            <a:ext cx="1260140" cy="432048"/>
            <a:chOff x="35496" y="5949280"/>
            <a:chExt cx="1260140" cy="432048"/>
          </a:xfrm>
        </p:grpSpPr>
        <p:cxnSp>
          <p:nvCxnSpPr>
            <p:cNvPr id="50" name="Přímá spojnice 49"/>
            <p:cNvCxnSpPr/>
            <p:nvPr/>
          </p:nvCxnSpPr>
          <p:spPr>
            <a:xfrm>
              <a:off x="35496" y="6381328"/>
              <a:ext cx="180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 flipV="1">
              <a:off x="215516" y="5949280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215516" y="594928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ovéPole 59"/>
            <p:cNvSpPr txBox="1"/>
            <p:nvPr/>
          </p:nvSpPr>
          <p:spPr>
            <a:xfrm>
              <a:off x="395536" y="6011996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Skok: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601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8" grpId="0" animBg="1"/>
      <p:bldP spid="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7" t="-266" r="2417" b="50000"/>
          <a:stretch/>
        </p:blipFill>
        <p:spPr bwMode="auto">
          <a:xfrm>
            <a:off x="1259632" y="1557338"/>
            <a:ext cx="6848475" cy="363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07504" y="3933056"/>
            <a:ext cx="1224136" cy="936104"/>
            <a:chOff x="107504" y="4797152"/>
            <a:chExt cx="1224136" cy="936104"/>
          </a:xfrm>
        </p:grpSpPr>
        <p:cxnSp>
          <p:nvCxnSpPr>
            <p:cNvPr id="6" name="Přímá spojnice 5"/>
            <p:cNvCxnSpPr/>
            <p:nvPr/>
          </p:nvCxnSpPr>
          <p:spPr>
            <a:xfrm>
              <a:off x="107504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flipV="1">
              <a:off x="467544" y="4797152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V="1">
              <a:off x="500137" y="4797152"/>
              <a:ext cx="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500137" y="573325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431540" y="5157192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Impuls:</a:t>
              </a:r>
              <a:endParaRPr lang="cs-CZ" dirty="0"/>
            </a:p>
          </p:txBody>
        </p:sp>
      </p:grp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80313" y="269776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Charakteristika odezvy na impuls</a:t>
            </a:r>
            <a:endParaRPr lang="cs-CZ" sz="3200" dirty="0"/>
          </a:p>
        </p:txBody>
      </p:sp>
      <p:pic>
        <p:nvPicPr>
          <p:cNvPr id="12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3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" t="52072" r="1853" b="-2338"/>
          <a:stretch/>
        </p:blipFill>
        <p:spPr bwMode="auto">
          <a:xfrm>
            <a:off x="1259632" y="1557338"/>
            <a:ext cx="6848475" cy="363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80313" y="269776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Charakteristika odezvy na skok</a:t>
            </a:r>
            <a:endParaRPr lang="cs-CZ" sz="32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2104" y="4149080"/>
            <a:ext cx="1260140" cy="432048"/>
            <a:chOff x="35496" y="5949280"/>
            <a:chExt cx="1260140" cy="432048"/>
          </a:xfrm>
        </p:grpSpPr>
        <p:cxnSp>
          <p:nvCxnSpPr>
            <p:cNvPr id="13" name="Přímá spojnice 12"/>
            <p:cNvCxnSpPr/>
            <p:nvPr/>
          </p:nvCxnSpPr>
          <p:spPr>
            <a:xfrm>
              <a:off x="35496" y="6381328"/>
              <a:ext cx="180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flipV="1">
              <a:off x="215516" y="5949280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215516" y="594928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395536" y="6011996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Skok:</a:t>
              </a:r>
              <a:endParaRPr lang="cs-CZ" dirty="0"/>
            </a:p>
          </p:txBody>
        </p:sp>
      </p:grpSp>
      <p:pic>
        <p:nvPicPr>
          <p:cNvPr id="9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3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1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287524" y="53664"/>
            <a:ext cx="8928991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Zpětné vazby –proporcionální, integrační a derivační</a:t>
            </a:r>
            <a:endParaRPr 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1076"/>
            <a:ext cx="4680520" cy="570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51520" y="1557338"/>
            <a:ext cx="17981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1) proporcionální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1520" y="3419708"/>
            <a:ext cx="135511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2) integrační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51520" y="5282078"/>
            <a:ext cx="12793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3</a:t>
            </a:r>
            <a:r>
              <a:rPr lang="cs-CZ" dirty="0" smtClean="0"/>
              <a:t>) derivační</a:t>
            </a:r>
            <a:endParaRPr lang="cs-CZ" dirty="0"/>
          </a:p>
        </p:txBody>
      </p:sp>
      <p:pic>
        <p:nvPicPr>
          <p:cNvPr id="7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3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8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38100"/>
            <a:ext cx="64484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Statická analýzy fyziologických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Příklad</a:t>
            </a:r>
          </a:p>
          <a:p>
            <a:pPr>
              <a:buNone/>
            </a:pPr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184576" cy="347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3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023668" cy="40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3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13667" cy="27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07858"/>
            <a:ext cx="2510210" cy="5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076056" y="90872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 konci diastoly:</a:t>
            </a:r>
          </a:p>
        </p:txBody>
      </p:sp>
      <p:pic>
        <p:nvPicPr>
          <p:cNvPr id="500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065" y="2204864"/>
            <a:ext cx="271830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076056" y="184482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 konci systoly:</a:t>
            </a:r>
          </a:p>
        </p:txBody>
      </p:sp>
      <p:pic>
        <p:nvPicPr>
          <p:cNvPr id="5007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3433" y="2996952"/>
            <a:ext cx="40464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76056" y="2564904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Systolický objem:</a:t>
            </a:r>
          </a:p>
        </p:txBody>
      </p:sp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4"/>
            <a:ext cx="1872208" cy="4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004048" y="364502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Minutový objem:</a:t>
            </a:r>
          </a:p>
        </p:txBody>
      </p:sp>
      <p:pic>
        <p:nvPicPr>
          <p:cNvPr id="5007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509120"/>
            <a:ext cx="3499098" cy="76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9099722">
            <a:off x="4232859" y="4391821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07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5877272"/>
            <a:ext cx="2182366" cy="84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827584" y="537321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Q</a:t>
            </a:r>
            <a:r>
              <a:rPr lang="cs-CZ" i="1" baseline="-25000" dirty="0" err="1" smtClean="0"/>
              <a:t>c</a:t>
            </a:r>
            <a:r>
              <a:rPr lang="cs-CZ" i="1" dirty="0" smtClean="0"/>
              <a:t>&gt;=0</a:t>
            </a:r>
          </a:p>
        </p:txBody>
      </p:sp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1999" y="5805264"/>
            <a:ext cx="4362045" cy="7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>
            <a:off x="3203848" y="6134494"/>
            <a:ext cx="1093162" cy="24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0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2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13667" cy="27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362045" cy="7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4" cstate="print"/>
          <a:srcRect l="18310"/>
          <a:stretch>
            <a:fillRect/>
          </a:stretch>
        </p:blipFill>
        <p:spPr bwMode="auto">
          <a:xfrm>
            <a:off x="4788024" y="3068960"/>
            <a:ext cx="4176464" cy="27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Šipka dolů 21"/>
          <p:cNvSpPr/>
          <p:nvPr/>
        </p:nvSpPr>
        <p:spPr>
          <a:xfrm rot="1988992">
            <a:off x="6197808" y="262771"/>
            <a:ext cx="238704" cy="110244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 rot="1988992">
            <a:off x="7333410" y="262550"/>
            <a:ext cx="295633" cy="9699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5971337" y="0"/>
            <a:ext cx="31726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Sympaticus</a:t>
            </a:r>
            <a:r>
              <a:rPr lang="cs-CZ" dirty="0" smtClean="0"/>
              <a:t> - </a:t>
            </a:r>
            <a:r>
              <a:rPr lang="cs-CZ" dirty="0" err="1" smtClean="0"/>
              <a:t>parasympaticus</a:t>
            </a:r>
            <a:endParaRPr lang="cs-CZ" dirty="0"/>
          </a:p>
        </p:txBody>
      </p:sp>
      <p:sp>
        <p:nvSpPr>
          <p:cNvPr id="25" name="Šipka dolů 24"/>
          <p:cNvSpPr/>
          <p:nvPr/>
        </p:nvSpPr>
        <p:spPr>
          <a:xfrm rot="7674325">
            <a:off x="7705949" y="1558414"/>
            <a:ext cx="295633" cy="9699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6516216" y="2276872"/>
            <a:ext cx="24112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Diastolická dysfunkce</a:t>
            </a:r>
            <a:endParaRPr lang="cs-CZ" dirty="0"/>
          </a:p>
        </p:txBody>
      </p:sp>
      <p:pic>
        <p:nvPicPr>
          <p:cNvPr id="11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5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13667" cy="27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362045" cy="7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4" cstate="print"/>
          <a:srcRect l="18310"/>
          <a:stretch>
            <a:fillRect/>
          </a:stretch>
        </p:blipFill>
        <p:spPr bwMode="auto">
          <a:xfrm>
            <a:off x="4788024" y="3068960"/>
            <a:ext cx="4176464" cy="27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Šipka dolů 21"/>
          <p:cNvSpPr/>
          <p:nvPr/>
        </p:nvSpPr>
        <p:spPr>
          <a:xfrm rot="1988992">
            <a:off x="6197808" y="262771"/>
            <a:ext cx="238704" cy="110244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 rot="1988992">
            <a:off x="7333410" y="262550"/>
            <a:ext cx="295633" cy="9699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5971337" y="0"/>
            <a:ext cx="31726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Sympaticus</a:t>
            </a:r>
            <a:r>
              <a:rPr lang="cs-CZ" dirty="0" smtClean="0"/>
              <a:t> - </a:t>
            </a:r>
            <a:r>
              <a:rPr lang="cs-CZ" dirty="0" err="1" smtClean="0"/>
              <a:t>parasympaticus</a:t>
            </a:r>
            <a:endParaRPr lang="cs-CZ" dirty="0"/>
          </a:p>
        </p:txBody>
      </p:sp>
      <p:sp>
        <p:nvSpPr>
          <p:cNvPr id="25" name="Šipka dolů 24"/>
          <p:cNvSpPr/>
          <p:nvPr/>
        </p:nvSpPr>
        <p:spPr>
          <a:xfrm rot="14242242">
            <a:off x="6680634" y="1528470"/>
            <a:ext cx="234037" cy="103152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4355976" y="2132856"/>
            <a:ext cx="24112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Diastolická dysfunkce</a:t>
            </a:r>
            <a:endParaRPr lang="cs-CZ" dirty="0"/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5" cstate="print"/>
          <a:srcRect l="17568"/>
          <a:stretch>
            <a:fillRect/>
          </a:stretch>
        </p:blipFill>
        <p:spPr bwMode="auto">
          <a:xfrm>
            <a:off x="179512" y="4437112"/>
            <a:ext cx="4392488" cy="225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lů 12"/>
          <p:cNvSpPr/>
          <p:nvPr/>
        </p:nvSpPr>
        <p:spPr>
          <a:xfrm rot="10966467">
            <a:off x="7839038" y="1629435"/>
            <a:ext cx="234037" cy="11080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04248" y="2636912"/>
            <a:ext cx="206819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Intrapleurální</a:t>
            </a:r>
            <a:r>
              <a:rPr lang="cs-CZ" dirty="0" smtClean="0"/>
              <a:t> tlak</a:t>
            </a:r>
            <a:endParaRPr lang="cs-CZ" dirty="0"/>
          </a:p>
        </p:txBody>
      </p:sp>
      <p:pic>
        <p:nvPicPr>
          <p:cNvPr id="14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6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6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5" y="956722"/>
            <a:ext cx="1406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Ventilátor</a:t>
            </a:r>
          </a:p>
          <a:p>
            <a:r>
              <a:rPr lang="cs-CZ" dirty="0" smtClean="0"/>
              <a:t>- zdroj tlaku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547664" y="596682"/>
            <a:ext cx="1152128" cy="1152128"/>
            <a:chOff x="1547664" y="1196752"/>
            <a:chExt cx="1152128" cy="1152128"/>
          </a:xfrm>
        </p:grpSpPr>
        <p:sp>
          <p:nvSpPr>
            <p:cNvPr id="4" name="Ovál 3"/>
            <p:cNvSpPr/>
            <p:nvPr/>
          </p:nvSpPr>
          <p:spPr>
            <a:xfrm>
              <a:off x="1547664" y="1196752"/>
              <a:ext cx="1152128" cy="11521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1754731" y="1650975"/>
              <a:ext cx="801045" cy="231235"/>
            </a:xfrm>
            <a:custGeom>
              <a:avLst/>
              <a:gdLst>
                <a:gd name="connsiteX0" fmla="*/ 0 w 801045"/>
                <a:gd name="connsiteY0" fmla="*/ 230773 h 283961"/>
                <a:gd name="connsiteX1" fmla="*/ 181369 w 801045"/>
                <a:gd name="connsiteY1" fmla="*/ 11619 h 283961"/>
                <a:gd name="connsiteX2" fmla="*/ 430751 w 801045"/>
                <a:gd name="connsiteY2" fmla="*/ 56962 h 283961"/>
                <a:gd name="connsiteX3" fmla="*/ 536549 w 801045"/>
                <a:gd name="connsiteY3" fmla="*/ 283672 h 283961"/>
                <a:gd name="connsiteX4" fmla="*/ 801045 w 801045"/>
                <a:gd name="connsiteY4" fmla="*/ 94747 h 283961"/>
                <a:gd name="connsiteX0" fmla="*/ 0 w 801045"/>
                <a:gd name="connsiteY0" fmla="*/ 231205 h 299470"/>
                <a:gd name="connsiteX1" fmla="*/ 181369 w 801045"/>
                <a:gd name="connsiteY1" fmla="*/ 12051 h 299470"/>
                <a:gd name="connsiteX2" fmla="*/ 430751 w 801045"/>
                <a:gd name="connsiteY2" fmla="*/ 57394 h 299470"/>
                <a:gd name="connsiteX3" fmla="*/ 597005 w 801045"/>
                <a:gd name="connsiteY3" fmla="*/ 299218 h 299470"/>
                <a:gd name="connsiteX4" fmla="*/ 801045 w 801045"/>
                <a:gd name="connsiteY4" fmla="*/ 95179 h 299470"/>
                <a:gd name="connsiteX0" fmla="*/ 0 w 801045"/>
                <a:gd name="connsiteY0" fmla="*/ 229605 h 237672"/>
                <a:gd name="connsiteX1" fmla="*/ 181369 w 801045"/>
                <a:gd name="connsiteY1" fmla="*/ 10451 h 237672"/>
                <a:gd name="connsiteX2" fmla="*/ 430751 w 801045"/>
                <a:gd name="connsiteY2" fmla="*/ 55794 h 237672"/>
                <a:gd name="connsiteX3" fmla="*/ 581891 w 801045"/>
                <a:gd name="connsiteY3" fmla="*/ 237162 h 237672"/>
                <a:gd name="connsiteX4" fmla="*/ 801045 w 801045"/>
                <a:gd name="connsiteY4" fmla="*/ 93579 h 237672"/>
                <a:gd name="connsiteX0" fmla="*/ 0 w 801045"/>
                <a:gd name="connsiteY0" fmla="*/ 188846 h 196913"/>
                <a:gd name="connsiteX1" fmla="*/ 166255 w 801045"/>
                <a:gd name="connsiteY1" fmla="*/ 30149 h 196913"/>
                <a:gd name="connsiteX2" fmla="*/ 430751 w 801045"/>
                <a:gd name="connsiteY2" fmla="*/ 15035 h 196913"/>
                <a:gd name="connsiteX3" fmla="*/ 581891 w 801045"/>
                <a:gd name="connsiteY3" fmla="*/ 196403 h 196913"/>
                <a:gd name="connsiteX4" fmla="*/ 801045 w 801045"/>
                <a:gd name="connsiteY4" fmla="*/ 52820 h 196913"/>
                <a:gd name="connsiteX0" fmla="*/ 0 w 801045"/>
                <a:gd name="connsiteY0" fmla="*/ 223168 h 231235"/>
                <a:gd name="connsiteX1" fmla="*/ 173812 w 801045"/>
                <a:gd name="connsiteY1" fmla="*/ 11571 h 231235"/>
                <a:gd name="connsiteX2" fmla="*/ 430751 w 801045"/>
                <a:gd name="connsiteY2" fmla="*/ 49357 h 231235"/>
                <a:gd name="connsiteX3" fmla="*/ 581891 w 801045"/>
                <a:gd name="connsiteY3" fmla="*/ 230725 h 231235"/>
                <a:gd name="connsiteX4" fmla="*/ 801045 w 801045"/>
                <a:gd name="connsiteY4" fmla="*/ 87142 h 2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45" h="231235">
                  <a:moveTo>
                    <a:pt x="0" y="223168"/>
                  </a:moveTo>
                  <a:cubicBezTo>
                    <a:pt x="54788" y="128075"/>
                    <a:pt x="102020" y="40539"/>
                    <a:pt x="173812" y="11571"/>
                  </a:cubicBezTo>
                  <a:cubicBezTo>
                    <a:pt x="245604" y="-17397"/>
                    <a:pt x="362738" y="12831"/>
                    <a:pt x="430751" y="49357"/>
                  </a:cubicBezTo>
                  <a:cubicBezTo>
                    <a:pt x="498764" y="85883"/>
                    <a:pt x="520175" y="224427"/>
                    <a:pt x="581891" y="230725"/>
                  </a:cubicBezTo>
                  <a:cubicBezTo>
                    <a:pt x="643607" y="237023"/>
                    <a:pt x="699655" y="184753"/>
                    <a:pt x="801045" y="8714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Obousměrná vodorovná šipka 9"/>
          <p:cNvSpPr/>
          <p:nvPr/>
        </p:nvSpPr>
        <p:spPr>
          <a:xfrm rot="2448776">
            <a:off x="2562144" y="1418840"/>
            <a:ext cx="1100296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vodorovná šipka 16"/>
          <p:cNvSpPr/>
          <p:nvPr/>
        </p:nvSpPr>
        <p:spPr>
          <a:xfrm rot="5249653">
            <a:off x="3461512" y="2513861"/>
            <a:ext cx="455165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830470" y="3044954"/>
            <a:ext cx="1533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b="1" i="1" dirty="0" smtClean="0"/>
              <a:t>R</a:t>
            </a:r>
            <a:r>
              <a:rPr lang="cs-CZ" dirty="0" smtClean="0"/>
              <a:t>- </a:t>
            </a:r>
            <a:r>
              <a:rPr lang="cs-CZ" dirty="0" err="1" smtClean="0"/>
              <a:t>Rezistance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 rot="5212815">
            <a:off x="3345074" y="2001314"/>
            <a:ext cx="564141" cy="366264"/>
            <a:chOff x="6132868" y="1766592"/>
            <a:chExt cx="1700330" cy="366264"/>
          </a:xfrm>
        </p:grpSpPr>
        <p:sp>
          <p:nvSpPr>
            <p:cNvPr id="23" name="Obdélník 22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6132868" y="1831943"/>
              <a:ext cx="1700330" cy="228905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905">
                  <a:moveTo>
                    <a:pt x="0" y="219453"/>
                  </a:moveTo>
                  <a:cubicBezTo>
                    <a:pt x="68643" y="227639"/>
                    <a:pt x="137286" y="235826"/>
                    <a:pt x="166255" y="219453"/>
                  </a:cubicBezTo>
                  <a:cubicBezTo>
                    <a:pt x="226711" y="148921"/>
                    <a:pt x="167514" y="-7258"/>
                    <a:pt x="347623" y="7856"/>
                  </a:cubicBezTo>
                  <a:cubicBezTo>
                    <a:pt x="527732" y="22970"/>
                    <a:pt x="415637" y="116173"/>
                    <a:pt x="476093" y="219453"/>
                  </a:cubicBezTo>
                  <a:cubicBezTo>
                    <a:pt x="555442" y="130027"/>
                    <a:pt x="476093" y="-7258"/>
                    <a:pt x="657461" y="299"/>
                  </a:cubicBezTo>
                  <a:cubicBezTo>
                    <a:pt x="838829" y="7856"/>
                    <a:pt x="743108" y="164035"/>
                    <a:pt x="793488" y="219453"/>
                  </a:cubicBezTo>
                  <a:cubicBezTo>
                    <a:pt x="837571" y="152699"/>
                    <a:pt x="801045" y="16672"/>
                    <a:pt x="952185" y="22970"/>
                  </a:cubicBezTo>
                  <a:cubicBezTo>
                    <a:pt x="1103325" y="29268"/>
                    <a:pt x="996268" y="107357"/>
                    <a:pt x="1110883" y="211896"/>
                  </a:cubicBezTo>
                  <a:cubicBezTo>
                    <a:pt x="1157485" y="127508"/>
                    <a:pt x="1119699" y="14154"/>
                    <a:pt x="1277137" y="15413"/>
                  </a:cubicBezTo>
                  <a:cubicBezTo>
                    <a:pt x="1434575" y="16672"/>
                    <a:pt x="1395531" y="93502"/>
                    <a:pt x="1466063" y="219453"/>
                  </a:cubicBezTo>
                  <a:lnTo>
                    <a:pt x="1700330" y="22701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3769960" y="2036842"/>
            <a:ext cx="15941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L</a:t>
            </a:r>
            <a:r>
              <a:rPr lang="cs-CZ" dirty="0" smtClean="0"/>
              <a:t> – </a:t>
            </a:r>
            <a:r>
              <a:rPr lang="cs-CZ" dirty="0" err="1" smtClean="0"/>
              <a:t>Inertance</a:t>
            </a:r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 rot="5212815">
            <a:off x="3434467" y="3010511"/>
            <a:ext cx="566315" cy="366264"/>
            <a:chOff x="6132858" y="1766592"/>
            <a:chExt cx="1700340" cy="366264"/>
          </a:xfrm>
        </p:grpSpPr>
        <p:sp>
          <p:nvSpPr>
            <p:cNvPr id="19" name="Obdélník 18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132858" y="1832241"/>
              <a:ext cx="1700340" cy="2286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27027 w 1700330"/>
                <a:gd name="connsiteY6" fmla="*/ 40389 h 228606"/>
                <a:gd name="connsiteX7" fmla="*/ 952185 w 1700330"/>
                <a:gd name="connsiteY7" fmla="*/ 22671 h 228606"/>
                <a:gd name="connsiteX8" fmla="*/ 1133535 w 1700330"/>
                <a:gd name="connsiteY8" fmla="*/ 212113 h 228606"/>
                <a:gd name="connsiteX9" fmla="*/ 1277137 w 1700330"/>
                <a:gd name="connsiteY9" fmla="*/ 15114 h 228606"/>
                <a:gd name="connsiteX10" fmla="*/ 1466063 w 1700330"/>
                <a:gd name="connsiteY10" fmla="*/ 219154 h 228606"/>
                <a:gd name="connsiteX11" fmla="*/ 1700330 w 1700330"/>
                <a:gd name="connsiteY11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606">
                  <a:moveTo>
                    <a:pt x="0" y="219154"/>
                  </a:moveTo>
                  <a:cubicBezTo>
                    <a:pt x="68643" y="227340"/>
                    <a:pt x="137286" y="235527"/>
                    <a:pt x="166255" y="219154"/>
                  </a:cubicBezTo>
                  <a:cubicBezTo>
                    <a:pt x="226711" y="148622"/>
                    <a:pt x="164654" y="233241"/>
                    <a:pt x="347623" y="7557"/>
                  </a:cubicBezTo>
                  <a:cubicBezTo>
                    <a:pt x="499951" y="236666"/>
                    <a:pt x="415637" y="115874"/>
                    <a:pt x="476093" y="219154"/>
                  </a:cubicBezTo>
                  <a:cubicBezTo>
                    <a:pt x="555442" y="129728"/>
                    <a:pt x="492384" y="216986"/>
                    <a:pt x="657461" y="0"/>
                  </a:cubicBezTo>
                  <a:cubicBezTo>
                    <a:pt x="777067" y="220774"/>
                    <a:pt x="659691" y="18740"/>
                    <a:pt x="793488" y="219154"/>
                  </a:cubicBezTo>
                  <a:cubicBezTo>
                    <a:pt x="785979" y="221636"/>
                    <a:pt x="895511" y="23844"/>
                    <a:pt x="952185" y="22671"/>
                  </a:cubicBezTo>
                  <a:cubicBezTo>
                    <a:pt x="1123937" y="220223"/>
                    <a:pt x="1018920" y="107574"/>
                    <a:pt x="1133535" y="212113"/>
                  </a:cubicBezTo>
                  <a:cubicBezTo>
                    <a:pt x="1250148" y="69708"/>
                    <a:pt x="1139697" y="209865"/>
                    <a:pt x="1277137" y="15114"/>
                  </a:cubicBezTo>
                  <a:cubicBezTo>
                    <a:pt x="1462809" y="236420"/>
                    <a:pt x="1284634" y="28661"/>
                    <a:pt x="1466063" y="219154"/>
                  </a:cubicBezTo>
                  <a:lnTo>
                    <a:pt x="1700330" y="22671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 rot="5400000">
            <a:off x="3108305" y="3741499"/>
            <a:ext cx="737380" cy="605833"/>
            <a:chOff x="450244" y="3356992"/>
            <a:chExt cx="737380" cy="605833"/>
          </a:xfrm>
        </p:grpSpPr>
        <p:sp>
          <p:nvSpPr>
            <p:cNvPr id="29" name="Obdélník 2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534182" y="3724957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 flipV="1">
              <a:off x="827584" y="371703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ovéPole 36"/>
          <p:cNvSpPr txBox="1"/>
          <p:nvPr/>
        </p:nvSpPr>
        <p:spPr>
          <a:xfrm>
            <a:off x="3759482" y="4053066"/>
            <a:ext cx="1604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C</a:t>
            </a:r>
            <a:r>
              <a:rPr lang="cs-CZ" dirty="0" smtClean="0"/>
              <a:t> - Kapacitance</a:t>
            </a:r>
            <a:endParaRPr lang="cs-CZ" dirty="0"/>
          </a:p>
        </p:txBody>
      </p:sp>
      <p:grpSp>
        <p:nvGrpSpPr>
          <p:cNvPr id="38" name="Skupina 37"/>
          <p:cNvGrpSpPr/>
          <p:nvPr/>
        </p:nvGrpSpPr>
        <p:grpSpPr>
          <a:xfrm>
            <a:off x="1017351" y="4063237"/>
            <a:ext cx="737380" cy="605833"/>
            <a:chOff x="450244" y="3356992"/>
            <a:chExt cx="737380" cy="605833"/>
          </a:xfrm>
        </p:grpSpPr>
        <p:sp>
          <p:nvSpPr>
            <p:cNvPr id="39" name="Obdélník 38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0" name="Přímá spojnice 39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637857" y="3682944"/>
              <a:ext cx="3816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695816" y="3763103"/>
              <a:ext cx="2606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76686" y="3849631"/>
              <a:ext cx="1004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ovéPole 46"/>
          <p:cNvSpPr txBox="1"/>
          <p:nvPr/>
        </p:nvSpPr>
        <p:spPr>
          <a:xfrm>
            <a:off x="637962" y="4672849"/>
            <a:ext cx="14977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Vnější </a:t>
            </a:r>
          </a:p>
          <a:p>
            <a:pPr algn="ctr"/>
            <a:r>
              <a:rPr lang="cs-CZ" dirty="0" err="1" smtClean="0"/>
              <a:t>atmosferický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tlak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2375866">
            <a:off x="2881569" y="1380384"/>
            <a:ext cx="58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err="1" smtClean="0"/>
              <a:t>P</a:t>
            </a:r>
            <a:r>
              <a:rPr lang="cs-CZ" sz="1600" b="1" i="1" baseline="-25000" dirty="0" err="1" smtClean="0"/>
              <a:t>ao</a:t>
            </a:r>
            <a:endParaRPr lang="cs-CZ" sz="1600" b="1" i="1" baseline="-250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1017352" y="3907315"/>
            <a:ext cx="7373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   P</a:t>
            </a:r>
            <a:r>
              <a:rPr lang="cs-CZ" sz="1600" b="1" i="1" baseline="-25000" dirty="0" smtClean="0"/>
              <a:t>o</a:t>
            </a:r>
            <a:endParaRPr lang="cs-CZ" sz="1600" b="1" i="1" baseline="-25000" dirty="0"/>
          </a:p>
        </p:txBody>
      </p:sp>
      <p:sp>
        <p:nvSpPr>
          <p:cNvPr id="49" name="Obousměrná vodorovná šipka 48"/>
          <p:cNvSpPr/>
          <p:nvPr/>
        </p:nvSpPr>
        <p:spPr>
          <a:xfrm rot="6232391">
            <a:off x="455471" y="2761579"/>
            <a:ext cx="2377972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940152" y="1891374"/>
                <a:ext cx="1361976" cy="6182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891374"/>
                <a:ext cx="1361976" cy="61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 rot="2470850">
            <a:off x="2836667" y="1122845"/>
            <a:ext cx="1164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Q </a:t>
            </a:r>
            <a:r>
              <a:rPr lang="cs-CZ" sz="1600" i="1" dirty="0" smtClean="0"/>
              <a:t>- Průtok</a:t>
            </a:r>
            <a:endParaRPr lang="cs-CZ" sz="1600" b="1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5923867" y="2972946"/>
                <a:ext cx="122956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67" y="2972946"/>
                <a:ext cx="12295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3036637" y="4708089"/>
                <a:ext cx="1768882" cy="8188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637" y="4708089"/>
                <a:ext cx="1768882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ovéPole 52"/>
          <p:cNvSpPr txBox="1"/>
          <p:nvPr/>
        </p:nvSpPr>
        <p:spPr>
          <a:xfrm>
            <a:off x="3779912" y="3570496"/>
            <a:ext cx="585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P</a:t>
            </a:r>
            <a:r>
              <a:rPr lang="cs-CZ" sz="1600" b="1" i="1" baseline="-25000" dirty="0"/>
              <a:t>A</a:t>
            </a:r>
          </a:p>
        </p:txBody>
      </p:sp>
      <p:sp>
        <p:nvSpPr>
          <p:cNvPr id="36" name="Obousměrná vodorovná šipka 35"/>
          <p:cNvSpPr/>
          <p:nvPr/>
        </p:nvSpPr>
        <p:spPr>
          <a:xfrm rot="5249653">
            <a:off x="3469517" y="3619300"/>
            <a:ext cx="577810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5888958" y="3549010"/>
                <a:ext cx="25515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58" y="3549010"/>
                <a:ext cx="255153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051720" y="3668620"/>
                <a:ext cx="7200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668620"/>
                <a:ext cx="72008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ousměrná vodorovná šipka 47"/>
          <p:cNvSpPr/>
          <p:nvPr/>
        </p:nvSpPr>
        <p:spPr>
          <a:xfrm rot="10800000">
            <a:off x="1511094" y="3958387"/>
            <a:ext cx="1692754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5888957" y="3909050"/>
                <a:ext cx="25515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57" y="3909050"/>
                <a:ext cx="255153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5467092" y="5301208"/>
                <a:ext cx="3497396" cy="8188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92" y="5301208"/>
                <a:ext cx="3497396" cy="8188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5868144" y="4602339"/>
                <a:ext cx="3096344" cy="8188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𝑅𝑄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02339"/>
                <a:ext cx="3096344" cy="8188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5467092" y="4612124"/>
                <a:ext cx="3497396" cy="8188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𝑅𝑄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92" y="4612124"/>
                <a:ext cx="3497396" cy="8188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lů 8"/>
          <p:cNvSpPr/>
          <p:nvPr/>
        </p:nvSpPr>
        <p:spPr>
          <a:xfrm>
            <a:off x="7053188" y="4278383"/>
            <a:ext cx="471140" cy="3507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5467092" y="5292264"/>
                <a:ext cx="3497396" cy="8188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92" y="5292264"/>
                <a:ext cx="3497396" cy="8188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ovéPole 63"/>
          <p:cNvSpPr txBox="1"/>
          <p:nvPr/>
        </p:nvSpPr>
        <p:spPr>
          <a:xfrm rot="2375866">
            <a:off x="2892075" y="1375124"/>
            <a:ext cx="58501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i="1" dirty="0" err="1" smtClean="0"/>
              <a:t>P</a:t>
            </a:r>
            <a:r>
              <a:rPr lang="cs-CZ" sz="1600" b="1" i="1" baseline="-25000" dirty="0" err="1" smtClean="0"/>
              <a:t>ao</a:t>
            </a:r>
            <a:endParaRPr lang="cs-CZ" sz="1600" b="1" i="1" baseline="-25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3790418" y="3581002"/>
            <a:ext cx="58501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i="1" dirty="0" smtClean="0"/>
              <a:t>P</a:t>
            </a:r>
            <a:r>
              <a:rPr lang="cs-CZ" sz="1600" b="1" i="1" baseline="-25000" dirty="0"/>
              <a:t>A</a:t>
            </a:r>
          </a:p>
        </p:txBody>
      </p:sp>
      <p:sp>
        <p:nvSpPr>
          <p:cNvPr id="14" name="Šipka doprava 13"/>
          <p:cNvSpPr/>
          <p:nvPr/>
        </p:nvSpPr>
        <p:spPr>
          <a:xfrm rot="18759290">
            <a:off x="2408436" y="1772816"/>
            <a:ext cx="832571" cy="4486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Vstup</a:t>
            </a:r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4380686" y="3486348"/>
            <a:ext cx="1008112" cy="55160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Výstup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řesení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Šipka dolů 61"/>
          <p:cNvSpPr/>
          <p:nvPr/>
        </p:nvSpPr>
        <p:spPr>
          <a:xfrm>
            <a:off x="5901060" y="5949280"/>
            <a:ext cx="471140" cy="3507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7" name="Obrázek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92300"/>
            <a:ext cx="761937" cy="1731121"/>
          </a:xfrm>
          <a:prstGeom prst="rect">
            <a:avLst/>
          </a:prstGeom>
        </p:spPr>
      </p:pic>
      <p:pic>
        <p:nvPicPr>
          <p:cNvPr id="68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7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3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6" grpId="0" animBg="1"/>
      <p:bldP spid="56" grpId="1" animBg="1"/>
      <p:bldP spid="58" grpId="0" animBg="1"/>
      <p:bldP spid="57" grpId="0" animBg="1"/>
      <p:bldP spid="59" grpId="0" animBg="1"/>
      <p:bldP spid="59" grpId="1" animBg="1"/>
      <p:bldP spid="9" grpId="0" animBg="1"/>
      <p:bldP spid="60" grpId="0" animBg="1"/>
      <p:bldP spid="60" grpId="1" animBg="1"/>
      <p:bldP spid="61" grpId="0" animBg="1"/>
      <p:bldP spid="64" grpId="0" animBg="1"/>
      <p:bldP spid="65" grpId="0" animBg="1"/>
      <p:bldP spid="16" grpId="0" animBg="1"/>
      <p:bldP spid="66" grpId="0" animBg="1"/>
      <p:bldP spid="11" grpId="0" animBg="1"/>
      <p:bldP spid="63" grpId="0" animBg="1"/>
      <p:bldP spid="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13667" cy="27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716016" y="90872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Venózní návrat</a:t>
            </a:r>
            <a:endParaRPr lang="cs-CZ" sz="2800" dirty="0"/>
          </a:p>
        </p:txBody>
      </p:sp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3" cstate="print"/>
          <a:srcRect l="13915" r="15719" b="29231"/>
          <a:stretch>
            <a:fillRect/>
          </a:stretch>
        </p:blipFill>
        <p:spPr bwMode="auto">
          <a:xfrm>
            <a:off x="4932040" y="2060848"/>
            <a:ext cx="2160240" cy="9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4788024" y="1556792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systemic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ms</a:t>
            </a:r>
            <a:endParaRPr lang="cs-CZ" i="1" baseline="-25000" dirty="0"/>
          </a:p>
        </p:txBody>
      </p:sp>
      <p:pic>
        <p:nvPicPr>
          <p:cNvPr id="503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3312368" cy="100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589240"/>
            <a:ext cx="4120208" cy="5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13113731">
            <a:off x="3224307" y="4593667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957345" flipV="1">
            <a:off x="3661926" y="3951860"/>
            <a:ext cx="1856128" cy="32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 rot="8606681" flipV="1">
            <a:off x="1234082" y="4084865"/>
            <a:ext cx="4186229" cy="32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3814" name="Picture 6"/>
          <p:cNvPicPr>
            <a:picLocks noChangeAspect="1" noChangeArrowheads="1"/>
          </p:cNvPicPr>
          <p:nvPr/>
        </p:nvPicPr>
        <p:blipFill>
          <a:blip r:embed="rId6" cstate="print"/>
          <a:srcRect l="15763" t="10518"/>
          <a:stretch>
            <a:fillRect/>
          </a:stretch>
        </p:blipFill>
        <p:spPr bwMode="auto">
          <a:xfrm>
            <a:off x="5868144" y="5477228"/>
            <a:ext cx="3168352" cy="13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509120"/>
            <a:ext cx="1515616" cy="81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8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8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Venózní návrat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1556792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systemic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ms</a:t>
            </a:r>
            <a:endParaRPr lang="cs-CZ" i="1" baseline="-25000" dirty="0"/>
          </a:p>
        </p:txBody>
      </p:sp>
      <p:pic>
        <p:nvPicPr>
          <p:cNvPr id="503814" name="Picture 6"/>
          <p:cNvPicPr>
            <a:picLocks noChangeAspect="1" noChangeArrowheads="1"/>
          </p:cNvPicPr>
          <p:nvPr/>
        </p:nvPicPr>
        <p:blipFill>
          <a:blip r:embed="rId2" cstate="print"/>
          <a:srcRect l="15763" t="10518"/>
          <a:stretch>
            <a:fillRect/>
          </a:stretch>
        </p:blipFill>
        <p:spPr bwMode="auto">
          <a:xfrm>
            <a:off x="5868144" y="5477228"/>
            <a:ext cx="3168352" cy="13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4626514" cy="25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6444208" y="436510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V</a:t>
            </a:r>
            <a:r>
              <a:rPr lang="cs-CZ" dirty="0" smtClean="0"/>
              <a:t>=18 C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18" name="Šipka dolů 17"/>
          <p:cNvSpPr/>
          <p:nvPr/>
        </p:nvSpPr>
        <p:spPr>
          <a:xfrm rot="10800000">
            <a:off x="7524328" y="3861048"/>
            <a:ext cx="43204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4836" name="Picture 4"/>
          <p:cNvPicPr>
            <a:picLocks noChangeAspect="1" noChangeArrowheads="1"/>
          </p:cNvPicPr>
          <p:nvPr/>
        </p:nvPicPr>
        <p:blipFill>
          <a:blip r:embed="rId5" cstate="print"/>
          <a:srcRect l="8932"/>
          <a:stretch>
            <a:fillRect/>
          </a:stretch>
        </p:blipFill>
        <p:spPr bwMode="auto">
          <a:xfrm>
            <a:off x="6444208" y="2492896"/>
            <a:ext cx="2202557" cy="13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6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Uzavřená smyčka</a:t>
            </a:r>
            <a:endParaRPr lang="cs-CZ" sz="2800" dirty="0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00400" cy="1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6805264" cy="34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lů 12"/>
          <p:cNvSpPr/>
          <p:nvPr/>
        </p:nvSpPr>
        <p:spPr>
          <a:xfrm>
            <a:off x="4499992" y="2204864"/>
            <a:ext cx="28803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067944" y="1916832"/>
            <a:ext cx="14401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Sympatikus f</a:t>
            </a:r>
            <a:endParaRPr lang="cs-CZ" dirty="0"/>
          </a:p>
        </p:txBody>
      </p:sp>
      <p:sp>
        <p:nvSpPr>
          <p:cNvPr id="20" name="Šipka dolů 19"/>
          <p:cNvSpPr/>
          <p:nvPr/>
        </p:nvSpPr>
        <p:spPr>
          <a:xfrm rot="1757583">
            <a:off x="5124678" y="2585399"/>
            <a:ext cx="288032" cy="2040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5652120" y="2492896"/>
            <a:ext cx="25922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Vasodilatace, R</a:t>
            </a:r>
            <a:r>
              <a:rPr lang="cs-CZ" baseline="-25000" dirty="0" smtClean="0"/>
              <a:t>A</a:t>
            </a:r>
          </a:p>
          <a:p>
            <a:pPr algn="ctr"/>
            <a:r>
              <a:rPr lang="cs-CZ" dirty="0" err="1" smtClean="0"/>
              <a:t>venokonstrikce</a:t>
            </a:r>
            <a:r>
              <a:rPr lang="cs-CZ" dirty="0" smtClean="0"/>
              <a:t>   C</a:t>
            </a:r>
            <a:r>
              <a:rPr lang="cs-CZ" baseline="-25000" dirty="0" smtClean="0"/>
              <a:t>V</a:t>
            </a:r>
            <a:r>
              <a:rPr lang="cs-CZ" dirty="0" smtClean="0"/>
              <a:t>   C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21" name="Šipka dolů 20"/>
          <p:cNvSpPr/>
          <p:nvPr/>
        </p:nvSpPr>
        <p:spPr>
          <a:xfrm>
            <a:off x="810039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774035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7812360" y="249289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ů 23"/>
          <p:cNvSpPr/>
          <p:nvPr/>
        </p:nvSpPr>
        <p:spPr>
          <a:xfrm flipV="1">
            <a:off x="4860032" y="227687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139952" y="6488668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</a:t>
            </a:r>
            <a:endParaRPr lang="cs-CZ" dirty="0"/>
          </a:p>
        </p:txBody>
      </p:sp>
      <p:pic>
        <p:nvPicPr>
          <p:cNvPr id="17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4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08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Uzavřená smyčka</a:t>
            </a:r>
            <a:endParaRPr lang="cs-CZ" sz="2800" dirty="0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00400" cy="1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6805264" cy="34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lů 12"/>
          <p:cNvSpPr/>
          <p:nvPr/>
        </p:nvSpPr>
        <p:spPr>
          <a:xfrm>
            <a:off x="4499992" y="2204864"/>
            <a:ext cx="28803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067944" y="1916832"/>
            <a:ext cx="14401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Sympatikus f</a:t>
            </a:r>
            <a:endParaRPr lang="cs-CZ" dirty="0"/>
          </a:p>
        </p:txBody>
      </p:sp>
      <p:sp>
        <p:nvSpPr>
          <p:cNvPr id="20" name="Šipka dolů 19"/>
          <p:cNvSpPr/>
          <p:nvPr/>
        </p:nvSpPr>
        <p:spPr>
          <a:xfrm rot="1757583">
            <a:off x="5124678" y="2585399"/>
            <a:ext cx="288032" cy="2040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5652120" y="2492896"/>
            <a:ext cx="25922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Vasodilatace, R</a:t>
            </a:r>
            <a:r>
              <a:rPr lang="cs-CZ" baseline="-25000" dirty="0" smtClean="0"/>
              <a:t>A</a:t>
            </a:r>
          </a:p>
          <a:p>
            <a:pPr algn="ctr"/>
            <a:r>
              <a:rPr lang="cs-CZ" dirty="0" err="1" smtClean="0"/>
              <a:t>venokonstrikce</a:t>
            </a:r>
            <a:r>
              <a:rPr lang="cs-CZ" dirty="0" smtClean="0"/>
              <a:t>   C</a:t>
            </a:r>
            <a:r>
              <a:rPr lang="cs-CZ" baseline="-25000" dirty="0" smtClean="0"/>
              <a:t>V</a:t>
            </a:r>
            <a:r>
              <a:rPr lang="cs-CZ" dirty="0" smtClean="0"/>
              <a:t>   C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21" name="Šipka dolů 20"/>
          <p:cNvSpPr/>
          <p:nvPr/>
        </p:nvSpPr>
        <p:spPr>
          <a:xfrm>
            <a:off x="810039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774035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7812360" y="249289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ů 23"/>
          <p:cNvSpPr/>
          <p:nvPr/>
        </p:nvSpPr>
        <p:spPr>
          <a:xfrm flipV="1">
            <a:off x="4860032" y="227687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4139952" y="6488668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156176" y="6488668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infarkt</a:t>
            </a:r>
            <a:endParaRPr lang="cs-CZ" dirty="0"/>
          </a:p>
        </p:txBody>
      </p:sp>
      <p:sp>
        <p:nvSpPr>
          <p:cNvPr id="30" name="Šipka dolů 29"/>
          <p:cNvSpPr/>
          <p:nvPr/>
        </p:nvSpPr>
        <p:spPr>
          <a:xfrm rot="6037733">
            <a:off x="7334097" y="4364802"/>
            <a:ext cx="217563" cy="792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7308304" y="4725144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</a:t>
            </a:r>
            <a:r>
              <a:rPr lang="cs-CZ" baseline="-25000" dirty="0" smtClean="0"/>
              <a:t>S</a:t>
            </a:r>
            <a:r>
              <a:rPr lang="cs-CZ" dirty="0" smtClean="0"/>
              <a:t>    C</a:t>
            </a:r>
            <a:r>
              <a:rPr lang="cs-CZ" baseline="-25000" dirty="0" smtClean="0"/>
              <a:t>D</a:t>
            </a:r>
            <a:endParaRPr lang="cs-CZ" baseline="-25000" dirty="0"/>
          </a:p>
        </p:txBody>
      </p:sp>
      <p:sp>
        <p:nvSpPr>
          <p:cNvPr id="28" name="Šipka dolů 27"/>
          <p:cNvSpPr/>
          <p:nvPr/>
        </p:nvSpPr>
        <p:spPr>
          <a:xfrm>
            <a:off x="8388424" y="4797152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lů 28"/>
          <p:cNvSpPr/>
          <p:nvPr/>
        </p:nvSpPr>
        <p:spPr>
          <a:xfrm flipV="1">
            <a:off x="7884368" y="479715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7703840" y="5445224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V</a:t>
            </a:r>
            <a:r>
              <a:rPr lang="cs-CZ" baseline="-25000" dirty="0" err="1" smtClean="0"/>
              <a:t>v</a:t>
            </a:r>
            <a:r>
              <a:rPr lang="cs-CZ" dirty="0" smtClean="0"/>
              <a:t>    V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32" name="Šipka dolů 31"/>
          <p:cNvSpPr/>
          <p:nvPr/>
        </p:nvSpPr>
        <p:spPr>
          <a:xfrm flipV="1">
            <a:off x="8316416" y="551723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lů 32"/>
          <p:cNvSpPr/>
          <p:nvPr/>
        </p:nvSpPr>
        <p:spPr>
          <a:xfrm flipV="1">
            <a:off x="8820472" y="551723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 rot="5400000">
            <a:off x="7380312" y="537321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4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2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241"/>
            <a:ext cx="9144000" cy="65882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1784" y="-27384"/>
            <a:ext cx="809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Viz http://www.physiome.cz/atlas/cirkulace/05/SimpleUncontrolledSimulation.html </a:t>
            </a:r>
          </a:p>
        </p:txBody>
      </p:sp>
    </p:spTree>
    <p:extLst>
      <p:ext uri="{BB962C8B-B14F-4D97-AF65-F5344CB8AC3E}">
        <p14:creationId xmlns:p14="http://schemas.microsoft.com/office/powerpoint/2010/main" val="9098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33337"/>
            <a:ext cx="64484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Nadpis 1"/>
          <p:cNvSpPr txBox="1">
            <a:spLocks/>
          </p:cNvSpPr>
          <p:nvPr/>
        </p:nvSpPr>
        <p:spPr>
          <a:xfrm>
            <a:off x="467544" y="-3154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  <p:sp>
        <p:nvSpPr>
          <p:cNvPr id="6" name="Šipka doprava 5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přenos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>
            <a:off x="1691680" y="2837257"/>
            <a:ext cx="1368152" cy="82344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</a:t>
            </a:r>
            <a:r>
              <a:rPr lang="cs-CZ" baseline="-25000" dirty="0" err="1" smtClean="0"/>
              <a:t>ao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59832" y="2708920"/>
            <a:ext cx="122413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283968" y="2857582"/>
            <a:ext cx="1368152" cy="82344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</a:t>
            </a:r>
            <a:r>
              <a:rPr lang="cs-CZ" baseline="-25000" dirty="0"/>
              <a:t>A</a:t>
            </a:r>
            <a:endParaRPr lang="cs-CZ" dirty="0"/>
          </a:p>
        </p:txBody>
      </p:sp>
      <p:pic>
        <p:nvPicPr>
          <p:cNvPr id="1026" name="Picture 2" descr="C:\Users\Jirka\AppData\Local\Microsoft\Windows\Temporary Internet Files\Content.IE5\S85FSFA8\MC9002871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14" y="2809727"/>
            <a:ext cx="724463" cy="8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6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57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14098" r="15046" b="35163"/>
          <a:stretch/>
        </p:blipFill>
        <p:spPr bwMode="auto">
          <a:xfrm>
            <a:off x="-1" y="0"/>
            <a:ext cx="9130287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442938" y="4709569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38" y="4709569"/>
                <a:ext cx="3497396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6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84"/>
          <a:stretch>
            <a:fillRect/>
          </a:stretch>
        </p:blipFill>
        <p:spPr bwMode="auto">
          <a:xfrm>
            <a:off x="0" y="17710"/>
            <a:ext cx="9144000" cy="45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442938" y="4709569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38" y="4709569"/>
                <a:ext cx="3497396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Skupina 16"/>
          <p:cNvGrpSpPr/>
          <p:nvPr/>
        </p:nvGrpSpPr>
        <p:grpSpPr>
          <a:xfrm>
            <a:off x="1907704" y="4372958"/>
            <a:ext cx="3342474" cy="1873071"/>
            <a:chOff x="1907704" y="4372958"/>
            <a:chExt cx="3342474" cy="18730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5049827"/>
              <a:ext cx="3342474" cy="1196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Šipka dolů 10"/>
            <p:cNvSpPr/>
            <p:nvPr/>
          </p:nvSpPr>
          <p:spPr>
            <a:xfrm>
              <a:off x="4392761" y="4372958"/>
              <a:ext cx="305780" cy="64934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5623799" y="5647928"/>
            <a:ext cx="1591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Parameters</a:t>
            </a:r>
            <a:r>
              <a:rPr lang="cs-CZ" dirty="0" smtClean="0"/>
              <a:t>:</a:t>
            </a:r>
          </a:p>
          <a:p>
            <a:r>
              <a:rPr lang="cs-CZ" dirty="0" smtClean="0"/>
              <a:t>  a: {L*C,R*C,1}</a:t>
            </a:r>
          </a:p>
          <a:p>
            <a:r>
              <a:rPr lang="cs-CZ" dirty="0" smtClean="0"/>
              <a:t>  b: {1</a:t>
            </a:r>
            <a:r>
              <a:rPr lang="cs-CZ" dirty="0"/>
              <a:t>}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6229422" y="2200372"/>
            <a:ext cx="2483751" cy="1479965"/>
            <a:chOff x="6229422" y="2200372"/>
            <a:chExt cx="2483751" cy="1479965"/>
          </a:xfrm>
        </p:grpSpPr>
        <p:sp>
          <p:nvSpPr>
            <p:cNvPr id="13" name="TextovéPole 12"/>
            <p:cNvSpPr txBox="1"/>
            <p:nvPr/>
          </p:nvSpPr>
          <p:spPr>
            <a:xfrm>
              <a:off x="7092280" y="3140968"/>
              <a:ext cx="1620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Stejné výsledky</a:t>
              </a:r>
              <a:endParaRPr lang="cs-CZ" dirty="0"/>
            </a:p>
          </p:txBody>
        </p:sp>
        <p:sp>
          <p:nvSpPr>
            <p:cNvPr id="14" name="Šipka doprava 13"/>
            <p:cNvSpPr/>
            <p:nvPr/>
          </p:nvSpPr>
          <p:spPr>
            <a:xfrm rot="6951422">
              <a:off x="7675125" y="2602803"/>
              <a:ext cx="1020886" cy="216024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Šipka doprava 15"/>
            <p:cNvSpPr/>
            <p:nvPr/>
          </p:nvSpPr>
          <p:spPr>
            <a:xfrm rot="20663452">
              <a:off x="6229422" y="3464313"/>
              <a:ext cx="1020886" cy="216024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701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664"/>
            <a:ext cx="9144000" cy="54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84"/>
          <a:stretch>
            <a:fillRect/>
          </a:stretch>
        </p:blipFill>
        <p:spPr bwMode="auto">
          <a:xfrm>
            <a:off x="47708" y="0"/>
            <a:ext cx="417543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2843808" y="1700808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3131840" y="1030424"/>
            <a:ext cx="720080" cy="1390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23528" y="2492896"/>
            <a:ext cx="21602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323528" y="2780928"/>
            <a:ext cx="208823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412699" y="2046146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Stejné výsledky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427984" y="353764"/>
                <a:ext cx="4428492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3764"/>
                <a:ext cx="4428492" cy="676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1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Nadpis 1"/>
          <p:cNvSpPr txBox="1">
            <a:spLocks/>
          </p:cNvSpPr>
          <p:nvPr/>
        </p:nvSpPr>
        <p:spPr>
          <a:xfrm>
            <a:off x="37595" y="4510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  <p:sp>
        <p:nvSpPr>
          <p:cNvPr id="6" name="Šipka doprava 5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dirty="0" err="1"/>
              <a:t>ř</a:t>
            </a:r>
            <a:r>
              <a:rPr lang="cs-CZ" dirty="0" err="1" smtClean="0"/>
              <a:t>esení</a:t>
            </a:r>
            <a:r>
              <a:rPr lang="cs-CZ" dirty="0" smtClean="0"/>
              <a:t> ?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043608" y="836712"/>
            <a:ext cx="6912768" cy="3444428"/>
            <a:chOff x="1763688" y="3284984"/>
            <a:chExt cx="6912768" cy="3444428"/>
          </a:xfrm>
        </p:grpSpPr>
        <p:sp>
          <p:nvSpPr>
            <p:cNvPr id="8" name="Ovál 7"/>
            <p:cNvSpPr/>
            <p:nvPr/>
          </p:nvSpPr>
          <p:spPr>
            <a:xfrm>
              <a:off x="1763688" y="3284984"/>
              <a:ext cx="6912768" cy="34444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5"/>
            <a:srcRect r="57609"/>
            <a:stretch/>
          </p:blipFill>
          <p:spPr>
            <a:xfrm>
              <a:off x="2339752" y="4221088"/>
              <a:ext cx="3888432" cy="1728192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5"/>
            <a:srcRect l="80765" r="-390"/>
            <a:stretch/>
          </p:blipFill>
          <p:spPr>
            <a:xfrm>
              <a:off x="6228184" y="4221088"/>
              <a:ext cx="1800200" cy="1728192"/>
            </a:xfrm>
            <a:prstGeom prst="rect">
              <a:avLst/>
            </a:prstGeom>
          </p:spPr>
        </p:pic>
      </p:grpSp>
      <p:sp>
        <p:nvSpPr>
          <p:cNvPr id="2" name="Oválný bublinový popisek 1"/>
          <p:cNvSpPr/>
          <p:nvPr/>
        </p:nvSpPr>
        <p:spPr>
          <a:xfrm>
            <a:off x="2771800" y="992684"/>
            <a:ext cx="1224136" cy="648072"/>
          </a:xfrm>
          <a:prstGeom prst="wedgeEllipseCallout">
            <a:avLst>
              <a:gd name="adj1" fmla="val 34801"/>
              <a:gd name="adj2" fmla="val 13422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výstup</a:t>
            </a:r>
            <a:endParaRPr lang="cs-CZ" dirty="0"/>
          </a:p>
        </p:txBody>
      </p:sp>
      <p:sp>
        <p:nvSpPr>
          <p:cNvPr id="12" name="Oválný bublinový popisek 11"/>
          <p:cNvSpPr/>
          <p:nvPr/>
        </p:nvSpPr>
        <p:spPr>
          <a:xfrm>
            <a:off x="2339752" y="3284984"/>
            <a:ext cx="1224136" cy="648072"/>
          </a:xfrm>
          <a:prstGeom prst="wedgeEllipseCallout">
            <a:avLst>
              <a:gd name="adj1" fmla="val 35424"/>
              <a:gd name="adj2" fmla="val -1056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vstup</a:t>
            </a:r>
            <a:endParaRPr lang="cs-CZ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755576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Přenos systému</a:t>
            </a:r>
            <a:endParaRPr lang="cs-CZ" sz="3600" dirty="0"/>
          </a:p>
        </p:txBody>
      </p:sp>
      <p:sp>
        <p:nvSpPr>
          <p:cNvPr id="14" name="Oválný bublinový popisek 13"/>
          <p:cNvSpPr/>
          <p:nvPr/>
        </p:nvSpPr>
        <p:spPr>
          <a:xfrm>
            <a:off x="2051720" y="5329820"/>
            <a:ext cx="1224136" cy="648072"/>
          </a:xfrm>
          <a:prstGeom prst="wedgeEllipseCallout">
            <a:avLst>
              <a:gd name="adj1" fmla="val 83355"/>
              <a:gd name="adj2" fmla="val 10718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Vstup </a:t>
            </a:r>
            <a:r>
              <a:rPr lang="cs-CZ" dirty="0" err="1" smtClean="0">
                <a:solidFill>
                  <a:srgbClr val="0070C0"/>
                </a:solidFill>
              </a:rPr>
              <a:t>P</a:t>
            </a:r>
            <a:r>
              <a:rPr lang="cs-CZ" baseline="-25000" dirty="0" err="1" smtClean="0">
                <a:solidFill>
                  <a:srgbClr val="0070C0"/>
                </a:solidFill>
              </a:rPr>
              <a:t>ao</a:t>
            </a:r>
            <a:endParaRPr lang="cs-CZ" baseline="-25000" dirty="0">
              <a:solidFill>
                <a:srgbClr val="0070C0"/>
              </a:solidFill>
            </a:endParaRPr>
          </a:p>
        </p:txBody>
      </p:sp>
      <p:sp>
        <p:nvSpPr>
          <p:cNvPr id="15" name="Oválný bublinový popisek 14"/>
          <p:cNvSpPr/>
          <p:nvPr/>
        </p:nvSpPr>
        <p:spPr>
          <a:xfrm>
            <a:off x="6084168" y="5289252"/>
            <a:ext cx="1224136" cy="648072"/>
          </a:xfrm>
          <a:prstGeom prst="wedgeEllipseCallout">
            <a:avLst>
              <a:gd name="adj1" fmla="val -66040"/>
              <a:gd name="adj2" fmla="val 10718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Výstup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P</a:t>
            </a:r>
            <a:r>
              <a:rPr lang="cs-CZ" baseline="-25000" dirty="0" smtClean="0">
                <a:solidFill>
                  <a:srgbClr val="FF0000"/>
                </a:solidFill>
              </a:rPr>
              <a:t>A</a:t>
            </a:r>
            <a:endParaRPr lang="cs-CZ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3" y="2060848"/>
            <a:ext cx="914400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11760" y="40161"/>
            <a:ext cx="371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Budící vstup  - 1 Hz</a:t>
            </a:r>
            <a:endParaRPr lang="cs-CZ" sz="3600" dirty="0"/>
          </a:p>
        </p:txBody>
      </p:sp>
      <p:sp>
        <p:nvSpPr>
          <p:cNvPr id="7" name="Obdélníkový popisek 6"/>
          <p:cNvSpPr/>
          <p:nvPr/>
        </p:nvSpPr>
        <p:spPr>
          <a:xfrm>
            <a:off x="539552" y="806061"/>
            <a:ext cx="1080120" cy="360040"/>
          </a:xfrm>
          <a:prstGeom prst="wedgeRectCallout">
            <a:avLst>
              <a:gd name="adj1" fmla="val 73119"/>
              <a:gd name="adj2" fmla="val 56877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Pao</a:t>
            </a:r>
            <a:endParaRPr lang="cs-CZ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1742510" y="806061"/>
            <a:ext cx="1080120" cy="360040"/>
          </a:xfrm>
          <a:prstGeom prst="wedgeRectCallout">
            <a:avLst>
              <a:gd name="adj1" fmla="val 99777"/>
              <a:gd name="adj2" fmla="val 5799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3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6545"/>
            <a:ext cx="9144000" cy="48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60" y="40161"/>
            <a:ext cx="371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Budící vstup  - 3 Hz</a:t>
            </a:r>
            <a:endParaRPr lang="cs-CZ" sz="3600" dirty="0"/>
          </a:p>
        </p:txBody>
      </p:sp>
      <p:sp>
        <p:nvSpPr>
          <p:cNvPr id="5" name="Obdélníkový popisek 4"/>
          <p:cNvSpPr/>
          <p:nvPr/>
        </p:nvSpPr>
        <p:spPr>
          <a:xfrm>
            <a:off x="539552" y="806061"/>
            <a:ext cx="1080120" cy="360040"/>
          </a:xfrm>
          <a:prstGeom prst="wedgeRectCallout">
            <a:avLst>
              <a:gd name="adj1" fmla="val 217159"/>
              <a:gd name="adj2" fmla="val 7267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Pao</a:t>
            </a:r>
            <a:endParaRPr lang="cs-CZ" dirty="0"/>
          </a:p>
        </p:txBody>
      </p:sp>
      <p:sp>
        <p:nvSpPr>
          <p:cNvPr id="6" name="Obdélníkový popisek 5"/>
          <p:cNvSpPr/>
          <p:nvPr/>
        </p:nvSpPr>
        <p:spPr>
          <a:xfrm>
            <a:off x="1742510" y="806061"/>
            <a:ext cx="1080120" cy="360040"/>
          </a:xfrm>
          <a:prstGeom prst="wedgeRectCallout">
            <a:avLst>
              <a:gd name="adj1" fmla="val 160735"/>
              <a:gd name="adj2" fmla="val 5153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9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" y="1989348"/>
            <a:ext cx="9138737" cy="486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11760" y="40161"/>
            <a:ext cx="371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Budící vstup  - 8 Hz</a:t>
            </a:r>
            <a:endParaRPr lang="cs-CZ" sz="3600" dirty="0"/>
          </a:p>
        </p:txBody>
      </p:sp>
      <p:sp>
        <p:nvSpPr>
          <p:cNvPr id="5" name="Obdélníkový popisek 4"/>
          <p:cNvSpPr/>
          <p:nvPr/>
        </p:nvSpPr>
        <p:spPr>
          <a:xfrm>
            <a:off x="539552" y="806061"/>
            <a:ext cx="1080120" cy="360040"/>
          </a:xfrm>
          <a:prstGeom prst="wedgeRectCallout">
            <a:avLst>
              <a:gd name="adj1" fmla="val 138072"/>
              <a:gd name="adj2" fmla="val 60495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Pao</a:t>
            </a:r>
            <a:endParaRPr lang="cs-CZ" dirty="0"/>
          </a:p>
        </p:txBody>
      </p:sp>
      <p:sp>
        <p:nvSpPr>
          <p:cNvPr id="6" name="Obdélníkový popisek 5"/>
          <p:cNvSpPr/>
          <p:nvPr/>
        </p:nvSpPr>
        <p:spPr>
          <a:xfrm>
            <a:off x="1742510" y="806061"/>
            <a:ext cx="1080120" cy="360040"/>
          </a:xfrm>
          <a:prstGeom prst="wedgeRectCallout">
            <a:avLst>
              <a:gd name="adj1" fmla="val 79419"/>
              <a:gd name="adj2" fmla="val 6690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8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801" y="-14003"/>
            <a:ext cx="8229600" cy="1143000"/>
          </a:xfrm>
        </p:spPr>
        <p:txBody>
          <a:bodyPr/>
          <a:lstStyle/>
          <a:p>
            <a:r>
              <a:rPr lang="cs-CZ" dirty="0" smtClean="0"/>
              <a:t>Kmitočtový přenos</a:t>
            </a:r>
            <a:endParaRPr lang="cs-CZ" dirty="0"/>
          </a:p>
        </p:txBody>
      </p:sp>
      <p:pic>
        <p:nvPicPr>
          <p:cNvPr id="2050" name="Picture 2" descr="C:\Users\Jirka\AppData\Local\Apps\2.0\YRGBMHTT.KP7\ABPT0KXH.1J7\regu..tion_f201b15c920eb4e1_0001.0000_10162829406aa940\html\img\03_fourier_w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86" y="980728"/>
            <a:ext cx="19442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427984" y="1556792"/>
            <a:ext cx="1584176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1835696" y="1346707"/>
            <a:ext cx="2472437" cy="852218"/>
          </a:xfrm>
          <a:custGeom>
            <a:avLst/>
            <a:gdLst>
              <a:gd name="connsiteX0" fmla="*/ 0 w 3397469"/>
              <a:gd name="connsiteY0" fmla="*/ 810329 h 902904"/>
              <a:gd name="connsiteX1" fmla="*/ 1087821 w 3397469"/>
              <a:gd name="connsiteY1" fmla="*/ 826095 h 902904"/>
              <a:gd name="connsiteX2" fmla="*/ 1213945 w 3397469"/>
              <a:gd name="connsiteY2" fmla="*/ 100881 h 902904"/>
              <a:gd name="connsiteX3" fmla="*/ 2128345 w 3397469"/>
              <a:gd name="connsiteY3" fmla="*/ 85116 h 902904"/>
              <a:gd name="connsiteX4" fmla="*/ 2364828 w 3397469"/>
              <a:gd name="connsiteY4" fmla="*/ 841860 h 902904"/>
              <a:gd name="connsiteX5" fmla="*/ 3397469 w 3397469"/>
              <a:gd name="connsiteY5" fmla="*/ 802447 h 902904"/>
              <a:gd name="connsiteX0" fmla="*/ 0 w 3397469"/>
              <a:gd name="connsiteY0" fmla="*/ 810329 h 902904"/>
              <a:gd name="connsiteX1" fmla="*/ 1087821 w 3397469"/>
              <a:gd name="connsiteY1" fmla="*/ 826095 h 902904"/>
              <a:gd name="connsiteX2" fmla="*/ 1213945 w 3397469"/>
              <a:gd name="connsiteY2" fmla="*/ 100881 h 902904"/>
              <a:gd name="connsiteX3" fmla="*/ 2128345 w 3397469"/>
              <a:gd name="connsiteY3" fmla="*/ 85116 h 902904"/>
              <a:gd name="connsiteX4" fmla="*/ 2364828 w 3397469"/>
              <a:gd name="connsiteY4" fmla="*/ 841860 h 902904"/>
              <a:gd name="connsiteX5" fmla="*/ 3397469 w 3397469"/>
              <a:gd name="connsiteY5" fmla="*/ 802447 h 902904"/>
              <a:gd name="connsiteX0" fmla="*/ 0 w 3397469"/>
              <a:gd name="connsiteY0" fmla="*/ 810329 h 902904"/>
              <a:gd name="connsiteX1" fmla="*/ 1087821 w 3397469"/>
              <a:gd name="connsiteY1" fmla="*/ 826095 h 902904"/>
              <a:gd name="connsiteX2" fmla="*/ 1213945 w 3397469"/>
              <a:gd name="connsiteY2" fmla="*/ 100881 h 902904"/>
              <a:gd name="connsiteX3" fmla="*/ 2128345 w 3397469"/>
              <a:gd name="connsiteY3" fmla="*/ 85116 h 902904"/>
              <a:gd name="connsiteX4" fmla="*/ 2364828 w 3397469"/>
              <a:gd name="connsiteY4" fmla="*/ 841860 h 902904"/>
              <a:gd name="connsiteX5" fmla="*/ 3397469 w 3397469"/>
              <a:gd name="connsiteY5" fmla="*/ 802447 h 902904"/>
              <a:gd name="connsiteX0" fmla="*/ 0 w 3397469"/>
              <a:gd name="connsiteY0" fmla="*/ 810329 h 902904"/>
              <a:gd name="connsiteX1" fmla="*/ 1087821 w 3397469"/>
              <a:gd name="connsiteY1" fmla="*/ 826095 h 902904"/>
              <a:gd name="connsiteX2" fmla="*/ 1213945 w 3397469"/>
              <a:gd name="connsiteY2" fmla="*/ 100881 h 902904"/>
              <a:gd name="connsiteX3" fmla="*/ 2128345 w 3397469"/>
              <a:gd name="connsiteY3" fmla="*/ 85116 h 902904"/>
              <a:gd name="connsiteX4" fmla="*/ 2364828 w 3397469"/>
              <a:gd name="connsiteY4" fmla="*/ 841860 h 902904"/>
              <a:gd name="connsiteX5" fmla="*/ 3397469 w 3397469"/>
              <a:gd name="connsiteY5" fmla="*/ 802447 h 902904"/>
              <a:gd name="connsiteX0" fmla="*/ 0 w 3397469"/>
              <a:gd name="connsiteY0" fmla="*/ 810329 h 902904"/>
              <a:gd name="connsiteX1" fmla="*/ 1087821 w 3397469"/>
              <a:gd name="connsiteY1" fmla="*/ 826095 h 902904"/>
              <a:gd name="connsiteX2" fmla="*/ 1213945 w 3397469"/>
              <a:gd name="connsiteY2" fmla="*/ 100881 h 902904"/>
              <a:gd name="connsiteX3" fmla="*/ 2128345 w 3397469"/>
              <a:gd name="connsiteY3" fmla="*/ 85116 h 902904"/>
              <a:gd name="connsiteX4" fmla="*/ 2364828 w 3397469"/>
              <a:gd name="connsiteY4" fmla="*/ 841860 h 902904"/>
              <a:gd name="connsiteX5" fmla="*/ 3397469 w 3397469"/>
              <a:gd name="connsiteY5" fmla="*/ 802447 h 902904"/>
              <a:gd name="connsiteX0" fmla="*/ 0 w 3397469"/>
              <a:gd name="connsiteY0" fmla="*/ 1139111 h 1231686"/>
              <a:gd name="connsiteX1" fmla="*/ 1087821 w 3397469"/>
              <a:gd name="connsiteY1" fmla="*/ 1154877 h 1231686"/>
              <a:gd name="connsiteX2" fmla="*/ 1095704 w 3397469"/>
              <a:gd name="connsiteY2" fmla="*/ 27642 h 1231686"/>
              <a:gd name="connsiteX3" fmla="*/ 2128345 w 3397469"/>
              <a:gd name="connsiteY3" fmla="*/ 413898 h 1231686"/>
              <a:gd name="connsiteX4" fmla="*/ 2364828 w 3397469"/>
              <a:gd name="connsiteY4" fmla="*/ 1170642 h 1231686"/>
              <a:gd name="connsiteX5" fmla="*/ 3397469 w 3397469"/>
              <a:gd name="connsiteY5" fmla="*/ 1131229 h 1231686"/>
              <a:gd name="connsiteX0" fmla="*/ 0 w 3397469"/>
              <a:gd name="connsiteY0" fmla="*/ 1139111 h 1231686"/>
              <a:gd name="connsiteX1" fmla="*/ 1087821 w 3397469"/>
              <a:gd name="connsiteY1" fmla="*/ 1154877 h 1231686"/>
              <a:gd name="connsiteX2" fmla="*/ 1095704 w 3397469"/>
              <a:gd name="connsiteY2" fmla="*/ 27642 h 1231686"/>
              <a:gd name="connsiteX3" fmla="*/ 2128345 w 3397469"/>
              <a:gd name="connsiteY3" fmla="*/ 413898 h 1231686"/>
              <a:gd name="connsiteX4" fmla="*/ 2364828 w 3397469"/>
              <a:gd name="connsiteY4" fmla="*/ 1170642 h 1231686"/>
              <a:gd name="connsiteX5" fmla="*/ 3397469 w 3397469"/>
              <a:gd name="connsiteY5" fmla="*/ 1131229 h 1231686"/>
              <a:gd name="connsiteX0" fmla="*/ 0 w 3397469"/>
              <a:gd name="connsiteY0" fmla="*/ 1139111 h 1231686"/>
              <a:gd name="connsiteX1" fmla="*/ 1087821 w 3397469"/>
              <a:gd name="connsiteY1" fmla="*/ 1154877 h 1231686"/>
              <a:gd name="connsiteX2" fmla="*/ 1095704 w 3397469"/>
              <a:gd name="connsiteY2" fmla="*/ 27642 h 1231686"/>
              <a:gd name="connsiteX3" fmla="*/ 2128345 w 3397469"/>
              <a:gd name="connsiteY3" fmla="*/ 413898 h 1231686"/>
              <a:gd name="connsiteX4" fmla="*/ 2364828 w 3397469"/>
              <a:gd name="connsiteY4" fmla="*/ 1170642 h 1231686"/>
              <a:gd name="connsiteX5" fmla="*/ 3397469 w 3397469"/>
              <a:gd name="connsiteY5" fmla="*/ 1131229 h 1231686"/>
              <a:gd name="connsiteX0" fmla="*/ 0 w 3397469"/>
              <a:gd name="connsiteY0" fmla="*/ 1239894 h 1362092"/>
              <a:gd name="connsiteX1" fmla="*/ 1087821 w 3397469"/>
              <a:gd name="connsiteY1" fmla="*/ 1255660 h 1362092"/>
              <a:gd name="connsiteX2" fmla="*/ 1095704 w 3397469"/>
              <a:gd name="connsiteY2" fmla="*/ 128425 h 1362092"/>
              <a:gd name="connsiteX3" fmla="*/ 2514600 w 3397469"/>
              <a:gd name="connsiteY3" fmla="*/ 112661 h 1362092"/>
              <a:gd name="connsiteX4" fmla="*/ 2364828 w 3397469"/>
              <a:gd name="connsiteY4" fmla="*/ 1271425 h 1362092"/>
              <a:gd name="connsiteX5" fmla="*/ 3397469 w 3397469"/>
              <a:gd name="connsiteY5" fmla="*/ 1232012 h 1362092"/>
              <a:gd name="connsiteX0" fmla="*/ 0 w 3397469"/>
              <a:gd name="connsiteY0" fmla="*/ 1239894 h 1362092"/>
              <a:gd name="connsiteX1" fmla="*/ 1087821 w 3397469"/>
              <a:gd name="connsiteY1" fmla="*/ 1255660 h 1362092"/>
              <a:gd name="connsiteX2" fmla="*/ 1095704 w 3397469"/>
              <a:gd name="connsiteY2" fmla="*/ 128425 h 1362092"/>
              <a:gd name="connsiteX3" fmla="*/ 2514600 w 3397469"/>
              <a:gd name="connsiteY3" fmla="*/ 112661 h 1362092"/>
              <a:gd name="connsiteX4" fmla="*/ 2364828 w 3397469"/>
              <a:gd name="connsiteY4" fmla="*/ 1271425 h 1362092"/>
              <a:gd name="connsiteX5" fmla="*/ 3397469 w 3397469"/>
              <a:gd name="connsiteY5" fmla="*/ 1232012 h 1362092"/>
              <a:gd name="connsiteX0" fmla="*/ 0 w 3397469"/>
              <a:gd name="connsiteY0" fmla="*/ 1239894 h 1362092"/>
              <a:gd name="connsiteX1" fmla="*/ 1087821 w 3397469"/>
              <a:gd name="connsiteY1" fmla="*/ 1255660 h 1362092"/>
              <a:gd name="connsiteX2" fmla="*/ 1095704 w 3397469"/>
              <a:gd name="connsiteY2" fmla="*/ 128425 h 1362092"/>
              <a:gd name="connsiteX3" fmla="*/ 2514600 w 3397469"/>
              <a:gd name="connsiteY3" fmla="*/ 112661 h 1362092"/>
              <a:gd name="connsiteX4" fmla="*/ 2364828 w 3397469"/>
              <a:gd name="connsiteY4" fmla="*/ 1271425 h 1362092"/>
              <a:gd name="connsiteX5" fmla="*/ 3397469 w 3397469"/>
              <a:gd name="connsiteY5" fmla="*/ 1232012 h 1362092"/>
              <a:gd name="connsiteX0" fmla="*/ 0 w 3397469"/>
              <a:gd name="connsiteY0" fmla="*/ 1239894 h 1362092"/>
              <a:gd name="connsiteX1" fmla="*/ 1087821 w 3397469"/>
              <a:gd name="connsiteY1" fmla="*/ 1255660 h 1362092"/>
              <a:gd name="connsiteX2" fmla="*/ 1095704 w 3397469"/>
              <a:gd name="connsiteY2" fmla="*/ 128425 h 1362092"/>
              <a:gd name="connsiteX3" fmla="*/ 2514600 w 3397469"/>
              <a:gd name="connsiteY3" fmla="*/ 112661 h 1362092"/>
              <a:gd name="connsiteX4" fmla="*/ 2506717 w 3397469"/>
              <a:gd name="connsiteY4" fmla="*/ 1271425 h 1362092"/>
              <a:gd name="connsiteX5" fmla="*/ 3397469 w 3397469"/>
              <a:gd name="connsiteY5" fmla="*/ 1232012 h 1362092"/>
              <a:gd name="connsiteX0" fmla="*/ 0 w 3397469"/>
              <a:gd name="connsiteY0" fmla="*/ 1239894 h 1272669"/>
              <a:gd name="connsiteX1" fmla="*/ 1087821 w 3397469"/>
              <a:gd name="connsiteY1" fmla="*/ 1255660 h 1272669"/>
              <a:gd name="connsiteX2" fmla="*/ 1095704 w 3397469"/>
              <a:gd name="connsiteY2" fmla="*/ 128425 h 1272669"/>
              <a:gd name="connsiteX3" fmla="*/ 2514600 w 3397469"/>
              <a:gd name="connsiteY3" fmla="*/ 112661 h 1272669"/>
              <a:gd name="connsiteX4" fmla="*/ 2506717 w 3397469"/>
              <a:gd name="connsiteY4" fmla="*/ 1271425 h 1272669"/>
              <a:gd name="connsiteX5" fmla="*/ 3397469 w 3397469"/>
              <a:gd name="connsiteY5" fmla="*/ 1232012 h 1272669"/>
              <a:gd name="connsiteX0" fmla="*/ 0 w 3397469"/>
              <a:gd name="connsiteY0" fmla="*/ 1239894 h 1272669"/>
              <a:gd name="connsiteX1" fmla="*/ 1087821 w 3397469"/>
              <a:gd name="connsiteY1" fmla="*/ 1255660 h 1272669"/>
              <a:gd name="connsiteX2" fmla="*/ 1095704 w 3397469"/>
              <a:gd name="connsiteY2" fmla="*/ 128425 h 1272669"/>
              <a:gd name="connsiteX3" fmla="*/ 2514600 w 3397469"/>
              <a:gd name="connsiteY3" fmla="*/ 112661 h 1272669"/>
              <a:gd name="connsiteX4" fmla="*/ 2506717 w 3397469"/>
              <a:gd name="connsiteY4" fmla="*/ 1271425 h 1272669"/>
              <a:gd name="connsiteX5" fmla="*/ 3397469 w 3397469"/>
              <a:gd name="connsiteY5" fmla="*/ 1232012 h 1272669"/>
              <a:gd name="connsiteX0" fmla="*/ 0 w 3397469"/>
              <a:gd name="connsiteY0" fmla="*/ 1239894 h 1272669"/>
              <a:gd name="connsiteX1" fmla="*/ 1087821 w 3397469"/>
              <a:gd name="connsiteY1" fmla="*/ 1255660 h 1272669"/>
              <a:gd name="connsiteX2" fmla="*/ 1095704 w 3397469"/>
              <a:gd name="connsiteY2" fmla="*/ 128425 h 1272669"/>
              <a:gd name="connsiteX3" fmla="*/ 2514600 w 3397469"/>
              <a:gd name="connsiteY3" fmla="*/ 112661 h 1272669"/>
              <a:gd name="connsiteX4" fmla="*/ 2506717 w 3397469"/>
              <a:gd name="connsiteY4" fmla="*/ 1271425 h 1272669"/>
              <a:gd name="connsiteX5" fmla="*/ 3397469 w 3397469"/>
              <a:gd name="connsiteY5" fmla="*/ 1232012 h 1272669"/>
              <a:gd name="connsiteX0" fmla="*/ 0 w 3397469"/>
              <a:gd name="connsiteY0" fmla="*/ 1167263 h 1200038"/>
              <a:gd name="connsiteX1" fmla="*/ 1087821 w 3397469"/>
              <a:gd name="connsiteY1" fmla="*/ 1183029 h 1200038"/>
              <a:gd name="connsiteX2" fmla="*/ 1095704 w 3397469"/>
              <a:gd name="connsiteY2" fmla="*/ 55794 h 1200038"/>
              <a:gd name="connsiteX3" fmla="*/ 2514600 w 3397469"/>
              <a:gd name="connsiteY3" fmla="*/ 40030 h 1200038"/>
              <a:gd name="connsiteX4" fmla="*/ 2506717 w 3397469"/>
              <a:gd name="connsiteY4" fmla="*/ 1198794 h 1200038"/>
              <a:gd name="connsiteX5" fmla="*/ 3397469 w 3397469"/>
              <a:gd name="connsiteY5" fmla="*/ 1159381 h 1200038"/>
              <a:gd name="connsiteX0" fmla="*/ 0 w 3397469"/>
              <a:gd name="connsiteY0" fmla="*/ 1127233 h 1160008"/>
              <a:gd name="connsiteX1" fmla="*/ 1087821 w 3397469"/>
              <a:gd name="connsiteY1" fmla="*/ 1142999 h 1160008"/>
              <a:gd name="connsiteX2" fmla="*/ 1095704 w 3397469"/>
              <a:gd name="connsiteY2" fmla="*/ 15764 h 1160008"/>
              <a:gd name="connsiteX3" fmla="*/ 2514600 w 3397469"/>
              <a:gd name="connsiteY3" fmla="*/ 0 h 1160008"/>
              <a:gd name="connsiteX4" fmla="*/ 2506717 w 3397469"/>
              <a:gd name="connsiteY4" fmla="*/ 1158764 h 1160008"/>
              <a:gd name="connsiteX5" fmla="*/ 3397469 w 3397469"/>
              <a:gd name="connsiteY5" fmla="*/ 1119351 h 1160008"/>
              <a:gd name="connsiteX0" fmla="*/ 0 w 3429000"/>
              <a:gd name="connsiteY0" fmla="*/ 1127233 h 1170767"/>
              <a:gd name="connsiteX1" fmla="*/ 1087821 w 3429000"/>
              <a:gd name="connsiteY1" fmla="*/ 1142999 h 1170767"/>
              <a:gd name="connsiteX2" fmla="*/ 1095704 w 3429000"/>
              <a:gd name="connsiteY2" fmla="*/ 15764 h 1170767"/>
              <a:gd name="connsiteX3" fmla="*/ 2514600 w 3429000"/>
              <a:gd name="connsiteY3" fmla="*/ 0 h 1170767"/>
              <a:gd name="connsiteX4" fmla="*/ 2506717 w 3429000"/>
              <a:gd name="connsiteY4" fmla="*/ 1158764 h 1170767"/>
              <a:gd name="connsiteX5" fmla="*/ 3429000 w 3429000"/>
              <a:gd name="connsiteY5" fmla="*/ 1135117 h 1170767"/>
              <a:gd name="connsiteX0" fmla="*/ 0 w 3429000"/>
              <a:gd name="connsiteY0" fmla="*/ 1127233 h 1158764"/>
              <a:gd name="connsiteX1" fmla="*/ 1087821 w 3429000"/>
              <a:gd name="connsiteY1" fmla="*/ 1142999 h 1158764"/>
              <a:gd name="connsiteX2" fmla="*/ 1095704 w 3429000"/>
              <a:gd name="connsiteY2" fmla="*/ 15764 h 1158764"/>
              <a:gd name="connsiteX3" fmla="*/ 2514600 w 3429000"/>
              <a:gd name="connsiteY3" fmla="*/ 0 h 1158764"/>
              <a:gd name="connsiteX4" fmla="*/ 2506717 w 3429000"/>
              <a:gd name="connsiteY4" fmla="*/ 1158764 h 1158764"/>
              <a:gd name="connsiteX5" fmla="*/ 3429000 w 3429000"/>
              <a:gd name="connsiteY5" fmla="*/ 1135117 h 1158764"/>
              <a:gd name="connsiteX0" fmla="*/ 0 w 3429000"/>
              <a:gd name="connsiteY0" fmla="*/ 1127233 h 1158764"/>
              <a:gd name="connsiteX1" fmla="*/ 1087821 w 3429000"/>
              <a:gd name="connsiteY1" fmla="*/ 1142999 h 1158764"/>
              <a:gd name="connsiteX2" fmla="*/ 1095704 w 3429000"/>
              <a:gd name="connsiteY2" fmla="*/ 15764 h 1158764"/>
              <a:gd name="connsiteX3" fmla="*/ 2514600 w 3429000"/>
              <a:gd name="connsiteY3" fmla="*/ 0 h 1158764"/>
              <a:gd name="connsiteX4" fmla="*/ 2506717 w 3429000"/>
              <a:gd name="connsiteY4" fmla="*/ 1158764 h 1158764"/>
              <a:gd name="connsiteX5" fmla="*/ 3429000 w 3429000"/>
              <a:gd name="connsiteY5" fmla="*/ 1135117 h 1158764"/>
              <a:gd name="connsiteX0" fmla="*/ 0 w 3429000"/>
              <a:gd name="connsiteY0" fmla="*/ 1127233 h 1158764"/>
              <a:gd name="connsiteX1" fmla="*/ 1087821 w 3429000"/>
              <a:gd name="connsiteY1" fmla="*/ 1142999 h 1158764"/>
              <a:gd name="connsiteX2" fmla="*/ 1095704 w 3429000"/>
              <a:gd name="connsiteY2" fmla="*/ 15764 h 1158764"/>
              <a:gd name="connsiteX3" fmla="*/ 2514600 w 3429000"/>
              <a:gd name="connsiteY3" fmla="*/ 0 h 1158764"/>
              <a:gd name="connsiteX4" fmla="*/ 2506717 w 3429000"/>
              <a:gd name="connsiteY4" fmla="*/ 1158764 h 1158764"/>
              <a:gd name="connsiteX5" fmla="*/ 3429000 w 3429000"/>
              <a:gd name="connsiteY5" fmla="*/ 1135117 h 115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1158764">
                <a:moveTo>
                  <a:pt x="0" y="1127233"/>
                </a:moveTo>
                <a:cubicBezTo>
                  <a:pt x="434865" y="1139056"/>
                  <a:pt x="846083" y="1135116"/>
                  <a:pt x="1087821" y="1142999"/>
                </a:cubicBezTo>
                <a:cubicBezTo>
                  <a:pt x="1093076" y="31531"/>
                  <a:pt x="1072056" y="1108839"/>
                  <a:pt x="1095704" y="15764"/>
                </a:cubicBezTo>
                <a:cubicBezTo>
                  <a:pt x="2538249" y="10509"/>
                  <a:pt x="1104899" y="14451"/>
                  <a:pt x="2514600" y="0"/>
                </a:cubicBezTo>
                <a:cubicBezTo>
                  <a:pt x="2505403" y="1167962"/>
                  <a:pt x="2509344" y="2627"/>
                  <a:pt x="2506717" y="1158764"/>
                </a:cubicBezTo>
                <a:cubicBezTo>
                  <a:pt x="3386958" y="1132488"/>
                  <a:pt x="2498177" y="1151539"/>
                  <a:pt x="3429000" y="11351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558965" y="3131676"/>
                <a:ext cx="2043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965" y="3131676"/>
                <a:ext cx="204363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607823" y="3131676"/>
            <a:ext cx="16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Vstupní funkce: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1559" y="3861048"/>
            <a:ext cx="197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Výstup po ustálení: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627784" y="3861048"/>
                <a:ext cx="2414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861048"/>
                <a:ext cx="241482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512063" y="4252871"/>
                <a:ext cx="1068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063" y="4252871"/>
                <a:ext cx="106804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4427984" y="2762344"/>
            <a:ext cx="19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Eulerova vztahu: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443663" y="3187697"/>
                <a:ext cx="1633589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63" y="3187697"/>
                <a:ext cx="1633589" cy="3782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443663" y="3861048"/>
                <a:ext cx="2016065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63" y="3861048"/>
                <a:ext cx="2016065" cy="387927"/>
              </a:xfrm>
              <a:prstGeom prst="rect">
                <a:avLst/>
              </a:prstGeom>
              <a:blipFill rotWithShape="0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Skupina 81"/>
          <p:cNvGrpSpPr/>
          <p:nvPr/>
        </p:nvGrpSpPr>
        <p:grpSpPr>
          <a:xfrm>
            <a:off x="395536" y="4686165"/>
            <a:ext cx="6702685" cy="579839"/>
            <a:chOff x="395536" y="4686165"/>
            <a:chExt cx="6702685" cy="579839"/>
          </a:xfrm>
        </p:grpSpPr>
        <p:sp>
          <p:nvSpPr>
            <p:cNvPr id="16" name="TextovéPole 15"/>
            <p:cNvSpPr txBox="1"/>
            <p:nvPr/>
          </p:nvSpPr>
          <p:spPr>
            <a:xfrm>
              <a:off x="395536" y="4859868"/>
              <a:ext cx="2001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Kmitočtový přenos: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>
                  <a:off x="2672719" y="4686165"/>
                  <a:ext cx="4425502" cy="579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0" dirty="0" smtClean="0"/>
                    <a:t>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sup>
                      </m:sSup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2719" y="4686165"/>
                  <a:ext cx="4425502" cy="57983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0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Skupina 53"/>
          <p:cNvGrpSpPr/>
          <p:nvPr/>
        </p:nvGrpSpPr>
        <p:grpSpPr>
          <a:xfrm>
            <a:off x="338227" y="5340857"/>
            <a:ext cx="8730589" cy="1423490"/>
            <a:chOff x="338227" y="5340857"/>
            <a:chExt cx="8730589" cy="1423490"/>
          </a:xfrm>
        </p:grpSpPr>
        <p:cxnSp>
          <p:nvCxnSpPr>
            <p:cNvPr id="27" name="Přímá spojnice se šipkou 26"/>
            <p:cNvCxnSpPr/>
            <p:nvPr/>
          </p:nvCxnSpPr>
          <p:spPr>
            <a:xfrm flipV="1">
              <a:off x="7437749" y="5402901"/>
              <a:ext cx="13946" cy="133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Skupina 54"/>
            <p:cNvGrpSpPr/>
            <p:nvPr/>
          </p:nvGrpSpPr>
          <p:grpSpPr>
            <a:xfrm>
              <a:off x="338227" y="5340857"/>
              <a:ext cx="8730589" cy="1423490"/>
              <a:chOff x="338227" y="5340857"/>
              <a:chExt cx="8730589" cy="1423490"/>
            </a:xfrm>
          </p:grpSpPr>
          <p:grpSp>
            <p:nvGrpSpPr>
              <p:cNvPr id="56" name="Skupina 55"/>
              <p:cNvGrpSpPr/>
              <p:nvPr/>
            </p:nvGrpSpPr>
            <p:grpSpPr>
              <a:xfrm>
                <a:off x="2838449" y="5877272"/>
                <a:ext cx="3054937" cy="702409"/>
                <a:chOff x="2483768" y="5606911"/>
                <a:chExt cx="3054937" cy="702409"/>
              </a:xfrm>
            </p:grpSpPr>
            <p:sp>
              <p:nvSpPr>
                <p:cNvPr id="72" name="Obdélník 71"/>
                <p:cNvSpPr/>
                <p:nvPr/>
              </p:nvSpPr>
              <p:spPr>
                <a:xfrm>
                  <a:off x="3419872" y="5661248"/>
                  <a:ext cx="1182729" cy="648072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/>
                    <a:t>S</a:t>
                  </a:r>
                  <a:endParaRPr lang="cs-CZ" dirty="0"/>
                </a:p>
              </p:txBody>
            </p:sp>
            <p:cxnSp>
              <p:nvCxnSpPr>
                <p:cNvPr id="73" name="Přímá spojnice se šipkou 72"/>
                <p:cNvCxnSpPr>
                  <a:endCxn id="72" idx="1"/>
                </p:cNvCxnSpPr>
                <p:nvPr/>
              </p:nvCxnSpPr>
              <p:spPr>
                <a:xfrm>
                  <a:off x="2483768" y="5985284"/>
                  <a:ext cx="93610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se šipkou 73"/>
                <p:cNvCxnSpPr/>
                <p:nvPr/>
              </p:nvCxnSpPr>
              <p:spPr>
                <a:xfrm>
                  <a:off x="4602601" y="5985284"/>
                  <a:ext cx="93610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ovéPole 74"/>
                    <p:cNvSpPr txBox="1"/>
                    <p:nvPr/>
                  </p:nvSpPr>
                  <p:spPr>
                    <a:xfrm>
                      <a:off x="2582355" y="5606911"/>
                      <a:ext cx="66582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cs-CZ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cs-CZ" dirty="0"/>
                    </a:p>
                  </p:txBody>
                </p:sp>
              </mc:Choice>
              <mc:Fallback xmlns="">
                <p:sp>
                  <p:nvSpPr>
                    <p:cNvPr id="75" name="TextovéPole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82355" y="5606911"/>
                      <a:ext cx="665823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ovéPole 75"/>
                    <p:cNvSpPr txBox="1"/>
                    <p:nvPr/>
                  </p:nvSpPr>
                  <p:spPr>
                    <a:xfrm>
                      <a:off x="4709699" y="5606911"/>
                      <a:ext cx="66582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cs-CZ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cs-CZ" dirty="0"/>
                    </a:p>
                  </p:txBody>
                </p:sp>
              </mc:Choice>
              <mc:Fallback xmlns="">
                <p:sp>
                  <p:nvSpPr>
                    <p:cNvPr id="76" name="TextovéPole 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09699" y="5606911"/>
                      <a:ext cx="665823" cy="369332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7" name="Přímá spojnice se šipkou 56"/>
              <p:cNvCxnSpPr/>
              <p:nvPr/>
            </p:nvCxnSpPr>
            <p:spPr>
              <a:xfrm>
                <a:off x="6660244" y="6255645"/>
                <a:ext cx="2160240" cy="536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ovéPole 57"/>
              <p:cNvSpPr txBox="1"/>
              <p:nvPr/>
            </p:nvSpPr>
            <p:spPr>
              <a:xfrm>
                <a:off x="7097736" y="5431166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2"/>
                    </a:solidFill>
                  </a:rPr>
                  <a:t>+j</a:t>
                </a:r>
                <a:endParaRPr lang="cs-CZ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9" name="Přímá spojnice se šipkou 58"/>
              <p:cNvCxnSpPr/>
              <p:nvPr/>
            </p:nvCxnSpPr>
            <p:spPr>
              <a:xfrm>
                <a:off x="7451695" y="6282482"/>
                <a:ext cx="720705" cy="45888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ovéPole 59"/>
              <p:cNvSpPr txBox="1"/>
              <p:nvPr/>
            </p:nvSpPr>
            <p:spPr>
              <a:xfrm>
                <a:off x="7556648" y="6395015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2"/>
                    </a:solidFill>
                  </a:rPr>
                  <a:t>y</a:t>
                </a:r>
                <a:r>
                  <a:rPr lang="cs-CZ" baseline="-25000" dirty="0" smtClean="0">
                    <a:solidFill>
                      <a:schemeClr val="tx2"/>
                    </a:solidFill>
                  </a:rPr>
                  <a:t>0</a:t>
                </a:r>
                <a:endParaRPr lang="cs-CZ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7812360" y="6282559"/>
                <a:ext cx="67013" cy="244365"/>
              </a:xfrm>
              <a:custGeom>
                <a:avLst/>
                <a:gdLst>
                  <a:gd name="connsiteX0" fmla="*/ 7883 w 134026"/>
                  <a:gd name="connsiteY0" fmla="*/ 0 h 244365"/>
                  <a:gd name="connsiteX1" fmla="*/ 134007 w 134026"/>
                  <a:gd name="connsiteY1" fmla="*/ 173420 h 244365"/>
                  <a:gd name="connsiteX2" fmla="*/ 0 w 134026"/>
                  <a:gd name="connsiteY2" fmla="*/ 244365 h 24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6" h="244365">
                    <a:moveTo>
                      <a:pt x="7883" y="0"/>
                    </a:moveTo>
                    <a:cubicBezTo>
                      <a:pt x="71602" y="66346"/>
                      <a:pt x="135321" y="132693"/>
                      <a:pt x="134007" y="173420"/>
                    </a:cubicBezTo>
                    <a:cubicBezTo>
                      <a:pt x="132693" y="214147"/>
                      <a:pt x="66346" y="229256"/>
                      <a:pt x="0" y="244365"/>
                    </a:cubicBezTo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ovéPole 61"/>
                  <p:cNvSpPr txBox="1"/>
                  <p:nvPr/>
                </p:nvSpPr>
                <p:spPr>
                  <a:xfrm>
                    <a:off x="7740352" y="6237312"/>
                    <a:ext cx="13284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cs-CZ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ovéPole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0352" y="6237312"/>
                    <a:ext cx="1328464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Přímá spojnice se šipkou 62"/>
              <p:cNvCxnSpPr/>
              <p:nvPr/>
            </p:nvCxnSpPr>
            <p:spPr>
              <a:xfrm flipV="1">
                <a:off x="1115732" y="5340857"/>
                <a:ext cx="13946" cy="13384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se šipkou 63"/>
              <p:cNvCxnSpPr/>
              <p:nvPr/>
            </p:nvCxnSpPr>
            <p:spPr>
              <a:xfrm>
                <a:off x="338227" y="6193601"/>
                <a:ext cx="2160240" cy="536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ovéPole 64"/>
              <p:cNvSpPr txBox="1"/>
              <p:nvPr/>
            </p:nvSpPr>
            <p:spPr>
              <a:xfrm>
                <a:off x="833040" y="5369122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2"/>
                    </a:solidFill>
                  </a:rPr>
                  <a:t>+j</a:t>
                </a:r>
                <a:endParaRPr lang="cs-CZ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6" name="Přímá spojnice se šipkou 65"/>
              <p:cNvCxnSpPr/>
              <p:nvPr/>
            </p:nvCxnSpPr>
            <p:spPr>
              <a:xfrm>
                <a:off x="1129678" y="6220438"/>
                <a:ext cx="1108271" cy="2683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ovéPole 66"/>
              <p:cNvSpPr txBox="1"/>
              <p:nvPr/>
            </p:nvSpPr>
            <p:spPr>
              <a:xfrm>
                <a:off x="1643175" y="5877272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tx2"/>
                    </a:solidFill>
                  </a:rPr>
                  <a:t>u</a:t>
                </a:r>
                <a:r>
                  <a:rPr lang="cs-CZ" baseline="-25000" dirty="0" smtClean="0">
                    <a:solidFill>
                      <a:schemeClr val="tx2"/>
                    </a:solidFill>
                  </a:rPr>
                  <a:t>0</a:t>
                </a:r>
                <a:endParaRPr lang="cs-CZ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Volný tvar 67"/>
              <p:cNvSpPr/>
              <p:nvPr/>
            </p:nvSpPr>
            <p:spPr>
              <a:xfrm>
                <a:off x="926105" y="5877272"/>
                <a:ext cx="393200" cy="173050"/>
              </a:xfrm>
              <a:custGeom>
                <a:avLst/>
                <a:gdLst>
                  <a:gd name="connsiteX0" fmla="*/ 591207 w 591207"/>
                  <a:gd name="connsiteY0" fmla="*/ 197216 h 197216"/>
                  <a:gd name="connsiteX1" fmla="*/ 472966 w 591207"/>
                  <a:gd name="connsiteY1" fmla="*/ 63209 h 197216"/>
                  <a:gd name="connsiteX2" fmla="*/ 299545 w 591207"/>
                  <a:gd name="connsiteY2" fmla="*/ 147 h 197216"/>
                  <a:gd name="connsiteX3" fmla="*/ 63062 w 591207"/>
                  <a:gd name="connsiteY3" fmla="*/ 78974 h 197216"/>
                  <a:gd name="connsiteX4" fmla="*/ 0 w 591207"/>
                  <a:gd name="connsiteY4" fmla="*/ 197216 h 19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207" h="197216">
                    <a:moveTo>
                      <a:pt x="591207" y="197216"/>
                    </a:moveTo>
                    <a:cubicBezTo>
                      <a:pt x="556391" y="146635"/>
                      <a:pt x="521576" y="96054"/>
                      <a:pt x="472966" y="63209"/>
                    </a:cubicBezTo>
                    <a:cubicBezTo>
                      <a:pt x="424356" y="30364"/>
                      <a:pt x="367862" y="-2480"/>
                      <a:pt x="299545" y="147"/>
                    </a:cubicBezTo>
                    <a:cubicBezTo>
                      <a:pt x="231228" y="2774"/>
                      <a:pt x="112986" y="46129"/>
                      <a:pt x="63062" y="78974"/>
                    </a:cubicBezTo>
                    <a:cubicBezTo>
                      <a:pt x="13138" y="111819"/>
                      <a:pt x="6569" y="154517"/>
                      <a:pt x="0" y="197216"/>
                    </a:cubicBezTo>
                  </a:path>
                </a:pathLst>
              </a:custGeom>
              <a:noFill/>
              <a:ln w="635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1138321" y="5723964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oMath>
                      </m:oMathPara>
                    </a14:m>
                    <a:endParaRPr lang="cs-CZ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xtovéPole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8321" y="5723964"/>
                    <a:ext cx="409343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Volný tvar 69"/>
              <p:cNvSpPr/>
              <p:nvPr/>
            </p:nvSpPr>
            <p:spPr>
              <a:xfrm>
                <a:off x="7262809" y="6029672"/>
                <a:ext cx="393200" cy="173050"/>
              </a:xfrm>
              <a:custGeom>
                <a:avLst/>
                <a:gdLst>
                  <a:gd name="connsiteX0" fmla="*/ 591207 w 591207"/>
                  <a:gd name="connsiteY0" fmla="*/ 197216 h 197216"/>
                  <a:gd name="connsiteX1" fmla="*/ 472966 w 591207"/>
                  <a:gd name="connsiteY1" fmla="*/ 63209 h 197216"/>
                  <a:gd name="connsiteX2" fmla="*/ 299545 w 591207"/>
                  <a:gd name="connsiteY2" fmla="*/ 147 h 197216"/>
                  <a:gd name="connsiteX3" fmla="*/ 63062 w 591207"/>
                  <a:gd name="connsiteY3" fmla="*/ 78974 h 197216"/>
                  <a:gd name="connsiteX4" fmla="*/ 0 w 591207"/>
                  <a:gd name="connsiteY4" fmla="*/ 197216 h 19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207" h="197216">
                    <a:moveTo>
                      <a:pt x="591207" y="197216"/>
                    </a:moveTo>
                    <a:cubicBezTo>
                      <a:pt x="556391" y="146635"/>
                      <a:pt x="521576" y="96054"/>
                      <a:pt x="472966" y="63209"/>
                    </a:cubicBezTo>
                    <a:cubicBezTo>
                      <a:pt x="424356" y="30364"/>
                      <a:pt x="367862" y="-2480"/>
                      <a:pt x="299545" y="147"/>
                    </a:cubicBezTo>
                    <a:cubicBezTo>
                      <a:pt x="231228" y="2774"/>
                      <a:pt x="112986" y="46129"/>
                      <a:pt x="63062" y="78974"/>
                    </a:cubicBezTo>
                    <a:cubicBezTo>
                      <a:pt x="13138" y="111819"/>
                      <a:pt x="6569" y="154517"/>
                      <a:pt x="0" y="197216"/>
                    </a:cubicBezTo>
                  </a:path>
                </a:pathLst>
              </a:custGeom>
              <a:noFill/>
              <a:ln w="635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ovéPole 70"/>
                  <p:cNvSpPr txBox="1"/>
                  <p:nvPr/>
                </p:nvSpPr>
                <p:spPr>
                  <a:xfrm>
                    <a:off x="7475025" y="5876364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oMath>
                      </m:oMathPara>
                    </a14:m>
                    <a:endParaRPr lang="cs-CZ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ovéPole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5025" y="5876364"/>
                    <a:ext cx="409343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Skupina 79"/>
          <p:cNvGrpSpPr/>
          <p:nvPr/>
        </p:nvGrpSpPr>
        <p:grpSpPr>
          <a:xfrm>
            <a:off x="7298383" y="4456811"/>
            <a:ext cx="1555195" cy="925697"/>
            <a:chOff x="7298383" y="4456811"/>
            <a:chExt cx="1555195" cy="925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ovéPole 77"/>
                <p:cNvSpPr txBox="1"/>
                <p:nvPr/>
              </p:nvSpPr>
              <p:spPr>
                <a:xfrm>
                  <a:off x="8263372" y="4456811"/>
                  <a:ext cx="557112" cy="613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8" name="TextovéPole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3372" y="4456811"/>
                  <a:ext cx="557112" cy="61369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ovéPole 78"/>
                <p:cNvSpPr txBox="1"/>
                <p:nvPr/>
              </p:nvSpPr>
              <p:spPr>
                <a:xfrm>
                  <a:off x="8296466" y="5013176"/>
                  <a:ext cx="557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𝜑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9" name="TextovéPole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66" y="5013176"/>
                  <a:ext cx="557112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ovéPole 76"/>
            <p:cNvSpPr txBox="1"/>
            <p:nvPr/>
          </p:nvSpPr>
          <p:spPr>
            <a:xfrm>
              <a:off x="7538511" y="4578992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m</a:t>
              </a:r>
              <a:r>
                <a:rPr lang="cs-CZ" dirty="0" smtClean="0"/>
                <a:t>odul:</a:t>
              </a:r>
              <a:endParaRPr lang="cs-CZ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7298383" y="5003884"/>
              <a:ext cx="1162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argument:</a:t>
              </a:r>
              <a:endParaRPr lang="cs-CZ" dirty="0"/>
            </a:p>
          </p:txBody>
        </p:sp>
      </p:grpSp>
      <p:pic>
        <p:nvPicPr>
          <p:cNvPr id="46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6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3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/>
      <p:bldP spid="12" grpId="0"/>
      <p:bldP spid="13" grpId="0"/>
      <p:bldP spid="14" grpId="0"/>
      <p:bldP spid="1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vnoramenný trojúhelník 17"/>
          <p:cNvSpPr/>
          <p:nvPr/>
        </p:nvSpPr>
        <p:spPr>
          <a:xfrm>
            <a:off x="1352999" y="1677348"/>
            <a:ext cx="5718676" cy="814138"/>
          </a:xfrm>
          <a:prstGeom prst="triangl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801" y="-14003"/>
            <a:ext cx="8229600" cy="1143000"/>
          </a:xfrm>
        </p:spPr>
        <p:txBody>
          <a:bodyPr/>
          <a:lstStyle/>
          <a:p>
            <a:r>
              <a:rPr lang="cs-CZ" dirty="0" smtClean="0"/>
              <a:t>Kmitočtový přenos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163799" y="2420888"/>
                <a:ext cx="6038768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 …+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𝑢</m:t>
                      </m:r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99" y="2420888"/>
                <a:ext cx="603876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4644008" y="3158365"/>
                <a:ext cx="1633589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58365"/>
                <a:ext cx="1633589" cy="3782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971600" y="3140968"/>
                <a:ext cx="2016065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40968"/>
                <a:ext cx="2016065" cy="387927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/>
              <p:nvPr/>
            </p:nvSpPr>
            <p:spPr>
              <a:xfrm>
                <a:off x="4644008" y="3408365"/>
                <a:ext cx="1937133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𝑢</m:t>
                      </m:r>
                      <m:r>
                        <a:rPr lang="cs-CZ" b="0" i="1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08365"/>
                <a:ext cx="1937133" cy="378245"/>
              </a:xfrm>
              <a:prstGeom prst="rect">
                <a:avLst/>
              </a:prstGeom>
              <a:blipFill rotWithShape="0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662126" y="3681649"/>
                <a:ext cx="2358146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𝑢</m:t>
                      </m:r>
                      <m:r>
                        <a:rPr lang="cs-CZ" b="0" i="1" smtClean="0">
                          <a:latin typeface="Cambria Math"/>
                        </a:rPr>
                        <m:t>′′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26" y="3681649"/>
                <a:ext cx="2358146" cy="392993"/>
              </a:xfrm>
              <a:prstGeom prst="rect">
                <a:avLst/>
              </a:prstGeom>
              <a:blipFill rotWithShape="0"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ovéPole 82"/>
              <p:cNvSpPr txBox="1"/>
              <p:nvPr/>
            </p:nvSpPr>
            <p:spPr>
              <a:xfrm>
                <a:off x="4642122" y="4218658"/>
                <a:ext cx="256044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3" name="TextovéPol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2" y="4218658"/>
                <a:ext cx="2560445" cy="380810"/>
              </a:xfrm>
              <a:prstGeom prst="rect">
                <a:avLst/>
              </a:prstGeom>
              <a:blipFill rotWithShape="0">
                <a:blip r:embed="rId7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/>
              <p:cNvSpPr txBox="1"/>
              <p:nvPr/>
            </p:nvSpPr>
            <p:spPr>
              <a:xfrm>
                <a:off x="4881391" y="385861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4" name="TextovéPol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91" y="3858618"/>
                <a:ext cx="41068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/>
              <p:cNvSpPr txBox="1"/>
              <p:nvPr/>
            </p:nvSpPr>
            <p:spPr>
              <a:xfrm>
                <a:off x="971600" y="3426570"/>
                <a:ext cx="2321469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5" name="TextovéPol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26570"/>
                <a:ext cx="2321469" cy="387927"/>
              </a:xfrm>
              <a:prstGeom prst="rect">
                <a:avLst/>
              </a:prstGeom>
              <a:blipFill rotWithShape="0">
                <a:blip r:embed="rId9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940990" y="3712172"/>
                <a:ext cx="2550890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′′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90" y="3712172"/>
                <a:ext cx="2550890" cy="392993"/>
              </a:xfrm>
              <a:prstGeom prst="rect">
                <a:avLst/>
              </a:prstGeom>
              <a:blipFill rotWithShape="0"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/>
              <p:cNvSpPr txBox="1"/>
              <p:nvPr/>
            </p:nvSpPr>
            <p:spPr>
              <a:xfrm>
                <a:off x="1352999" y="3930626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7" name="TextovéPol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99" y="3930626"/>
                <a:ext cx="41068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/>
              <p:cNvSpPr txBox="1"/>
              <p:nvPr/>
            </p:nvSpPr>
            <p:spPr>
              <a:xfrm>
                <a:off x="971600" y="4185705"/>
                <a:ext cx="2662460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8" name="TextovéPol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185705"/>
                <a:ext cx="2662460" cy="387927"/>
              </a:xfrm>
              <a:prstGeom prst="rect">
                <a:avLst/>
              </a:prstGeom>
              <a:blipFill rotWithShape="0">
                <a:blip r:embed="rId12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55576" y="4794720"/>
                <a:ext cx="8030916" cy="387927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94720"/>
                <a:ext cx="8030916" cy="38792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ovéPole 89"/>
          <p:cNvSpPr txBox="1"/>
          <p:nvPr/>
        </p:nvSpPr>
        <p:spPr>
          <a:xfrm>
            <a:off x="114957" y="5620598"/>
            <a:ext cx="200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Kmitočtový přenos:</a:t>
            </a:r>
            <a:endParaRPr lang="cs-CZ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1547664" y="5949280"/>
            <a:ext cx="6135251" cy="792088"/>
            <a:chOff x="1547664" y="5949280"/>
            <a:chExt cx="6135251" cy="792088"/>
          </a:xfrm>
        </p:grpSpPr>
        <p:sp>
          <p:nvSpPr>
            <p:cNvPr id="19" name="Obdélník 18"/>
            <p:cNvSpPr/>
            <p:nvPr/>
          </p:nvSpPr>
          <p:spPr>
            <a:xfrm>
              <a:off x="1547664" y="5949280"/>
              <a:ext cx="5890085" cy="792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ovéPole 90"/>
                <p:cNvSpPr txBox="1"/>
                <p:nvPr/>
              </p:nvSpPr>
              <p:spPr>
                <a:xfrm>
                  <a:off x="4394712" y="6062977"/>
                  <a:ext cx="3288203" cy="678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91" name="TextovéPole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712" y="6062977"/>
                  <a:ext cx="3288203" cy="67839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Skupina 92"/>
          <p:cNvGrpSpPr/>
          <p:nvPr/>
        </p:nvGrpSpPr>
        <p:grpSpPr>
          <a:xfrm>
            <a:off x="296831" y="845593"/>
            <a:ext cx="8730589" cy="1423490"/>
            <a:chOff x="338227" y="5340857"/>
            <a:chExt cx="8730589" cy="1423490"/>
          </a:xfrm>
        </p:grpSpPr>
        <p:cxnSp>
          <p:nvCxnSpPr>
            <p:cNvPr id="94" name="Přímá spojnice se šipkou 93"/>
            <p:cNvCxnSpPr/>
            <p:nvPr/>
          </p:nvCxnSpPr>
          <p:spPr>
            <a:xfrm flipV="1">
              <a:off x="7437749" y="5402901"/>
              <a:ext cx="13946" cy="1338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Skupina 94"/>
            <p:cNvGrpSpPr/>
            <p:nvPr/>
          </p:nvGrpSpPr>
          <p:grpSpPr>
            <a:xfrm>
              <a:off x="338227" y="5340857"/>
              <a:ext cx="8730589" cy="1423490"/>
              <a:chOff x="338227" y="5340857"/>
              <a:chExt cx="8730589" cy="1423490"/>
            </a:xfrm>
          </p:grpSpPr>
          <p:grpSp>
            <p:nvGrpSpPr>
              <p:cNvPr id="96" name="Skupina 95"/>
              <p:cNvGrpSpPr/>
              <p:nvPr/>
            </p:nvGrpSpPr>
            <p:grpSpPr>
              <a:xfrm>
                <a:off x="2838449" y="5877272"/>
                <a:ext cx="3054937" cy="702409"/>
                <a:chOff x="2483768" y="5606911"/>
                <a:chExt cx="3054937" cy="702409"/>
              </a:xfrm>
            </p:grpSpPr>
            <p:sp>
              <p:nvSpPr>
                <p:cNvPr id="112" name="Obdélník 111"/>
                <p:cNvSpPr/>
                <p:nvPr/>
              </p:nvSpPr>
              <p:spPr>
                <a:xfrm>
                  <a:off x="3419872" y="5661248"/>
                  <a:ext cx="1182729" cy="648072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 smtClean="0"/>
                    <a:t>S</a:t>
                  </a:r>
                  <a:endParaRPr lang="cs-CZ" dirty="0"/>
                </a:p>
              </p:txBody>
            </p:sp>
            <p:cxnSp>
              <p:nvCxnSpPr>
                <p:cNvPr id="113" name="Přímá spojnice se šipkou 112"/>
                <p:cNvCxnSpPr>
                  <a:endCxn id="112" idx="1"/>
                </p:cNvCxnSpPr>
                <p:nvPr/>
              </p:nvCxnSpPr>
              <p:spPr>
                <a:xfrm>
                  <a:off x="2483768" y="5985284"/>
                  <a:ext cx="93610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Přímá spojnice se šipkou 113"/>
                <p:cNvCxnSpPr/>
                <p:nvPr/>
              </p:nvCxnSpPr>
              <p:spPr>
                <a:xfrm>
                  <a:off x="4602601" y="5985284"/>
                  <a:ext cx="93610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ovéPole 114"/>
                    <p:cNvSpPr txBox="1"/>
                    <p:nvPr/>
                  </p:nvSpPr>
                  <p:spPr>
                    <a:xfrm>
                      <a:off x="2582355" y="5606911"/>
                      <a:ext cx="66582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cs-CZ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cs-CZ" dirty="0"/>
                    </a:p>
                  </p:txBody>
                </p:sp>
              </mc:Choice>
              <mc:Fallback xmlns="">
                <p:sp>
                  <p:nvSpPr>
                    <p:cNvPr id="115" name="TextovéPole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82355" y="5606911"/>
                      <a:ext cx="665823" cy="36933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ovéPole 115"/>
                    <p:cNvSpPr txBox="1"/>
                    <p:nvPr/>
                  </p:nvSpPr>
                  <p:spPr>
                    <a:xfrm>
                      <a:off x="4709699" y="5606911"/>
                      <a:ext cx="66582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cs-CZ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cs-CZ" dirty="0"/>
                    </a:p>
                  </p:txBody>
                </p:sp>
              </mc:Choice>
              <mc:Fallback xmlns="">
                <p:sp>
                  <p:nvSpPr>
                    <p:cNvPr id="116" name="TextovéPole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09699" y="5606911"/>
                      <a:ext cx="665823" cy="36933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7" name="Přímá spojnice se šipkou 96"/>
              <p:cNvCxnSpPr/>
              <p:nvPr/>
            </p:nvCxnSpPr>
            <p:spPr>
              <a:xfrm>
                <a:off x="6660244" y="6255645"/>
                <a:ext cx="2160240" cy="536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ovéPole 97"/>
              <p:cNvSpPr txBox="1"/>
              <p:nvPr/>
            </p:nvSpPr>
            <p:spPr>
              <a:xfrm>
                <a:off x="7097736" y="5431166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2"/>
                    </a:solidFill>
                  </a:rPr>
                  <a:t>+j</a:t>
                </a:r>
                <a:endParaRPr lang="cs-CZ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99" name="Přímá spojnice se šipkou 98"/>
              <p:cNvCxnSpPr/>
              <p:nvPr/>
            </p:nvCxnSpPr>
            <p:spPr>
              <a:xfrm>
                <a:off x="7451695" y="6282482"/>
                <a:ext cx="720705" cy="45888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7556648" y="6395015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2"/>
                    </a:solidFill>
                  </a:rPr>
                  <a:t>y</a:t>
                </a:r>
                <a:r>
                  <a:rPr lang="cs-CZ" baseline="-25000" dirty="0" smtClean="0">
                    <a:solidFill>
                      <a:schemeClr val="tx2"/>
                    </a:solidFill>
                  </a:rPr>
                  <a:t>0</a:t>
                </a:r>
                <a:endParaRPr lang="cs-CZ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7812360" y="6282559"/>
                <a:ext cx="67013" cy="244365"/>
              </a:xfrm>
              <a:custGeom>
                <a:avLst/>
                <a:gdLst>
                  <a:gd name="connsiteX0" fmla="*/ 7883 w 134026"/>
                  <a:gd name="connsiteY0" fmla="*/ 0 h 244365"/>
                  <a:gd name="connsiteX1" fmla="*/ 134007 w 134026"/>
                  <a:gd name="connsiteY1" fmla="*/ 173420 h 244365"/>
                  <a:gd name="connsiteX2" fmla="*/ 0 w 134026"/>
                  <a:gd name="connsiteY2" fmla="*/ 244365 h 24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6" h="244365">
                    <a:moveTo>
                      <a:pt x="7883" y="0"/>
                    </a:moveTo>
                    <a:cubicBezTo>
                      <a:pt x="71602" y="66346"/>
                      <a:pt x="135321" y="132693"/>
                      <a:pt x="134007" y="173420"/>
                    </a:cubicBezTo>
                    <a:cubicBezTo>
                      <a:pt x="132693" y="214147"/>
                      <a:pt x="66346" y="229256"/>
                      <a:pt x="0" y="244365"/>
                    </a:cubicBezTo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ovéPole 101"/>
                  <p:cNvSpPr txBox="1"/>
                  <p:nvPr/>
                </p:nvSpPr>
                <p:spPr>
                  <a:xfrm>
                    <a:off x="7740352" y="6237312"/>
                    <a:ext cx="13284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cs-CZ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ovéPole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0352" y="6237312"/>
                    <a:ext cx="1328464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3" name="Přímá spojnice se šipkou 102"/>
              <p:cNvCxnSpPr/>
              <p:nvPr/>
            </p:nvCxnSpPr>
            <p:spPr>
              <a:xfrm flipV="1">
                <a:off x="1115732" y="5340857"/>
                <a:ext cx="13946" cy="13384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se šipkou 103"/>
              <p:cNvCxnSpPr/>
              <p:nvPr/>
            </p:nvCxnSpPr>
            <p:spPr>
              <a:xfrm>
                <a:off x="338227" y="6193601"/>
                <a:ext cx="2160240" cy="536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ovéPole 104"/>
              <p:cNvSpPr txBox="1"/>
              <p:nvPr/>
            </p:nvSpPr>
            <p:spPr>
              <a:xfrm>
                <a:off x="833040" y="5369122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2"/>
                    </a:solidFill>
                  </a:rPr>
                  <a:t>+j</a:t>
                </a:r>
                <a:endParaRPr lang="cs-CZ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06" name="Přímá spojnice se šipkou 105"/>
              <p:cNvCxnSpPr/>
              <p:nvPr/>
            </p:nvCxnSpPr>
            <p:spPr>
              <a:xfrm>
                <a:off x="1129678" y="6220438"/>
                <a:ext cx="1108271" cy="2683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ovéPole 106"/>
              <p:cNvSpPr txBox="1"/>
              <p:nvPr/>
            </p:nvSpPr>
            <p:spPr>
              <a:xfrm>
                <a:off x="1643175" y="5877272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tx2"/>
                    </a:solidFill>
                  </a:rPr>
                  <a:t>u</a:t>
                </a:r>
                <a:r>
                  <a:rPr lang="cs-CZ" baseline="-25000" dirty="0" smtClean="0">
                    <a:solidFill>
                      <a:schemeClr val="tx2"/>
                    </a:solidFill>
                  </a:rPr>
                  <a:t>0</a:t>
                </a:r>
                <a:endParaRPr lang="cs-CZ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8" name="Volný tvar 107"/>
              <p:cNvSpPr/>
              <p:nvPr/>
            </p:nvSpPr>
            <p:spPr>
              <a:xfrm>
                <a:off x="926105" y="5877272"/>
                <a:ext cx="393200" cy="173050"/>
              </a:xfrm>
              <a:custGeom>
                <a:avLst/>
                <a:gdLst>
                  <a:gd name="connsiteX0" fmla="*/ 591207 w 591207"/>
                  <a:gd name="connsiteY0" fmla="*/ 197216 h 197216"/>
                  <a:gd name="connsiteX1" fmla="*/ 472966 w 591207"/>
                  <a:gd name="connsiteY1" fmla="*/ 63209 h 197216"/>
                  <a:gd name="connsiteX2" fmla="*/ 299545 w 591207"/>
                  <a:gd name="connsiteY2" fmla="*/ 147 h 197216"/>
                  <a:gd name="connsiteX3" fmla="*/ 63062 w 591207"/>
                  <a:gd name="connsiteY3" fmla="*/ 78974 h 197216"/>
                  <a:gd name="connsiteX4" fmla="*/ 0 w 591207"/>
                  <a:gd name="connsiteY4" fmla="*/ 197216 h 19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207" h="197216">
                    <a:moveTo>
                      <a:pt x="591207" y="197216"/>
                    </a:moveTo>
                    <a:cubicBezTo>
                      <a:pt x="556391" y="146635"/>
                      <a:pt x="521576" y="96054"/>
                      <a:pt x="472966" y="63209"/>
                    </a:cubicBezTo>
                    <a:cubicBezTo>
                      <a:pt x="424356" y="30364"/>
                      <a:pt x="367862" y="-2480"/>
                      <a:pt x="299545" y="147"/>
                    </a:cubicBezTo>
                    <a:cubicBezTo>
                      <a:pt x="231228" y="2774"/>
                      <a:pt x="112986" y="46129"/>
                      <a:pt x="63062" y="78974"/>
                    </a:cubicBezTo>
                    <a:cubicBezTo>
                      <a:pt x="13138" y="111819"/>
                      <a:pt x="6569" y="154517"/>
                      <a:pt x="0" y="197216"/>
                    </a:cubicBezTo>
                  </a:path>
                </a:pathLst>
              </a:custGeom>
              <a:noFill/>
              <a:ln w="635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ovéPole 108"/>
                  <p:cNvSpPr txBox="1"/>
                  <p:nvPr/>
                </p:nvSpPr>
                <p:spPr>
                  <a:xfrm>
                    <a:off x="1138321" y="5723964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oMath>
                      </m:oMathPara>
                    </a14:m>
                    <a:endParaRPr lang="cs-CZ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TextovéPole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8321" y="5723964"/>
                    <a:ext cx="409343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Volný tvar 109"/>
              <p:cNvSpPr/>
              <p:nvPr/>
            </p:nvSpPr>
            <p:spPr>
              <a:xfrm>
                <a:off x="7262809" y="6029672"/>
                <a:ext cx="393200" cy="173050"/>
              </a:xfrm>
              <a:custGeom>
                <a:avLst/>
                <a:gdLst>
                  <a:gd name="connsiteX0" fmla="*/ 591207 w 591207"/>
                  <a:gd name="connsiteY0" fmla="*/ 197216 h 197216"/>
                  <a:gd name="connsiteX1" fmla="*/ 472966 w 591207"/>
                  <a:gd name="connsiteY1" fmla="*/ 63209 h 197216"/>
                  <a:gd name="connsiteX2" fmla="*/ 299545 w 591207"/>
                  <a:gd name="connsiteY2" fmla="*/ 147 h 197216"/>
                  <a:gd name="connsiteX3" fmla="*/ 63062 w 591207"/>
                  <a:gd name="connsiteY3" fmla="*/ 78974 h 197216"/>
                  <a:gd name="connsiteX4" fmla="*/ 0 w 591207"/>
                  <a:gd name="connsiteY4" fmla="*/ 197216 h 19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207" h="197216">
                    <a:moveTo>
                      <a:pt x="591207" y="197216"/>
                    </a:moveTo>
                    <a:cubicBezTo>
                      <a:pt x="556391" y="146635"/>
                      <a:pt x="521576" y="96054"/>
                      <a:pt x="472966" y="63209"/>
                    </a:cubicBezTo>
                    <a:cubicBezTo>
                      <a:pt x="424356" y="30364"/>
                      <a:pt x="367862" y="-2480"/>
                      <a:pt x="299545" y="147"/>
                    </a:cubicBezTo>
                    <a:cubicBezTo>
                      <a:pt x="231228" y="2774"/>
                      <a:pt x="112986" y="46129"/>
                      <a:pt x="63062" y="78974"/>
                    </a:cubicBezTo>
                    <a:cubicBezTo>
                      <a:pt x="13138" y="111819"/>
                      <a:pt x="6569" y="154517"/>
                      <a:pt x="0" y="197216"/>
                    </a:cubicBezTo>
                  </a:path>
                </a:pathLst>
              </a:custGeom>
              <a:noFill/>
              <a:ln w="635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ovéPole 110"/>
                  <p:cNvSpPr txBox="1"/>
                  <p:nvPr/>
                </p:nvSpPr>
                <p:spPr>
                  <a:xfrm>
                    <a:off x="7475025" y="5876364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oMath>
                      </m:oMathPara>
                    </a14:m>
                    <a:endParaRPr lang="cs-CZ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TextovéPole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5025" y="5876364"/>
                    <a:ext cx="409343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1584057" y="6024633"/>
                <a:ext cx="2915935" cy="57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0" dirty="0" smtClean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</m:d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57" y="6024633"/>
                <a:ext cx="2915935" cy="579839"/>
              </a:xfrm>
              <a:prstGeom prst="rect">
                <a:avLst/>
              </a:prstGeom>
              <a:blipFill rotWithShape="0">
                <a:blip r:embed="rId20"/>
                <a:stretch>
                  <a:fillRect l="-18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1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7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50" grpId="0"/>
      <p:bldP spid="51" grpId="0"/>
      <p:bldP spid="52" grpId="0"/>
      <p:bldP spid="53" grpId="0"/>
      <p:bldP spid="83" grpId="0"/>
      <p:bldP spid="84" grpId="0"/>
      <p:bldP spid="85" grpId="0"/>
      <p:bldP spid="86" grpId="0"/>
      <p:bldP spid="87" grpId="0"/>
      <p:bldP spid="88" grpId="0"/>
      <p:bldP spid="5" grpId="0" animBg="1"/>
      <p:bldP spid="90" grpId="0"/>
      <p:bldP spid="8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801" y="-14003"/>
            <a:ext cx="8229600" cy="1143000"/>
          </a:xfrm>
        </p:spPr>
        <p:txBody>
          <a:bodyPr/>
          <a:lstStyle/>
          <a:p>
            <a:r>
              <a:rPr lang="cs-CZ" dirty="0" smtClean="0"/>
              <a:t>Kmitočtový přenos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3074" y="1005755"/>
            <a:ext cx="803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Kmitočnový</a:t>
            </a:r>
            <a:r>
              <a:rPr lang="cs-CZ" dirty="0" smtClean="0"/>
              <a:t> přenos je také:</a:t>
            </a:r>
          </a:p>
          <a:p>
            <a:r>
              <a:rPr lang="cs-CZ" dirty="0" smtClean="0"/>
              <a:t>podíl </a:t>
            </a:r>
            <a:r>
              <a:rPr lang="cs-CZ" dirty="0" err="1" smtClean="0"/>
              <a:t>Furierova</a:t>
            </a:r>
            <a:r>
              <a:rPr lang="cs-CZ" dirty="0" smtClean="0"/>
              <a:t> obrazu výstupní veličiny systému a </a:t>
            </a:r>
            <a:r>
              <a:rPr lang="cs-CZ" dirty="0" err="1" smtClean="0"/>
              <a:t>Furierova</a:t>
            </a:r>
            <a:r>
              <a:rPr lang="cs-CZ" dirty="0" smtClean="0"/>
              <a:t> obrazu vstupní veličiny </a:t>
            </a:r>
          </a:p>
          <a:p>
            <a:r>
              <a:rPr lang="cs-CZ" dirty="0" smtClean="0"/>
              <a:t>(při nulových počátečních podmínkách systému a vstupního signálu)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39552" y="2636912"/>
                <a:ext cx="1562735" cy="53354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cs-CZ" b="0" dirty="0" smtClean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36912"/>
                <a:ext cx="1562735" cy="5335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957269" y="2435138"/>
                <a:ext cx="1974771" cy="993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cs-CZ" sz="2000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&lt; ∞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69" y="2435138"/>
                <a:ext cx="1974771" cy="9938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2196553" y="2113751"/>
            <a:ext cx="675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Aby funkce měla </a:t>
            </a:r>
            <a:r>
              <a:rPr lang="cs-CZ" dirty="0" err="1" smtClean="0"/>
              <a:t>Furierův</a:t>
            </a:r>
            <a:r>
              <a:rPr lang="cs-CZ" dirty="0" smtClean="0"/>
              <a:t> obraz, musí být absolutně </a:t>
            </a:r>
            <a:r>
              <a:rPr lang="cs-CZ" dirty="0" err="1" smtClean="0"/>
              <a:t>integrovatelná</a:t>
            </a:r>
            <a:r>
              <a:rPr lang="cs-CZ" dirty="0" smtClean="0"/>
              <a:t>, tj.: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624794" y="4089266"/>
                <a:ext cx="68129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/>
                  <a:t>Kmitočtový přenos systému získáme z </a:t>
                </a:r>
                <a:r>
                  <a:rPr lang="cs-CZ" sz="2000" dirty="0" err="1" smtClean="0"/>
                  <a:t>Laplaceovy</a:t>
                </a:r>
                <a:r>
                  <a:rPr lang="cs-CZ" sz="2000" dirty="0" smtClean="0"/>
                  <a:t> transformace </a:t>
                </a:r>
              </a:p>
              <a:p>
                <a:r>
                  <a:rPr lang="cs-CZ" sz="2000" dirty="0" smtClean="0"/>
                  <a:t>formální záměnou proměnných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𝑠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cs-CZ" sz="2000" dirty="0" smtClean="0"/>
                  <a:t>:</a:t>
                </a:r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4" y="4089266"/>
                <a:ext cx="6812955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894" t="-5172" b="-146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431369" y="4942207"/>
                <a:ext cx="4186467" cy="545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0" dirty="0" smtClean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𝑗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𝑗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69" y="4942207"/>
                <a:ext cx="4186467" cy="545983"/>
              </a:xfrm>
              <a:prstGeom prst="rect">
                <a:avLst/>
              </a:prstGeom>
              <a:blipFill rotWithShape="0">
                <a:blip r:embed="rId5"/>
                <a:stretch>
                  <a:fillRect l="-1310" b="-44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4778586" y="3346158"/>
                <a:ext cx="3160673" cy="547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0" dirty="0" smtClean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586" y="3346158"/>
                <a:ext cx="3160673" cy="547329"/>
              </a:xfrm>
              <a:prstGeom prst="rect">
                <a:avLst/>
              </a:prstGeom>
              <a:blipFill rotWithShape="0">
                <a:blip r:embed="rId6"/>
                <a:stretch>
                  <a:fillRect l="-1737" b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457901" y="3501008"/>
            <a:ext cx="431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Obrazový přenos v </a:t>
            </a:r>
            <a:r>
              <a:rPr lang="cs-CZ" dirty="0" err="1" smtClean="0"/>
              <a:t>Laplaceově</a:t>
            </a:r>
            <a:r>
              <a:rPr lang="cs-CZ" dirty="0" smtClean="0"/>
              <a:t> transformaci: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3074" y="5703621"/>
            <a:ext cx="626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Takže, když např. máme k dispozici kmitočtovou funkci,</a:t>
            </a:r>
          </a:p>
          <a:p>
            <a:r>
              <a:rPr lang="cs-CZ" dirty="0" smtClean="0"/>
              <a:t> můžeme její </a:t>
            </a:r>
            <a:r>
              <a:rPr lang="cs-CZ" dirty="0" err="1" smtClean="0"/>
              <a:t>Laplaceovou</a:t>
            </a:r>
            <a:r>
              <a:rPr lang="cs-CZ" dirty="0" smtClean="0"/>
              <a:t> transformací získat kmitočtový přenos: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482282" y="5736358"/>
                <a:ext cx="2625527" cy="445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0" dirty="0" smtClean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𝑗𝑤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cs-CZ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82" y="5736358"/>
                <a:ext cx="2625527" cy="445058"/>
              </a:xfrm>
              <a:prstGeom prst="rect">
                <a:avLst/>
              </a:prstGeom>
              <a:blipFill rotWithShape="0">
                <a:blip r:embed="rId7"/>
                <a:stretch>
                  <a:fillRect l="-1856" t="-115068" b="-1794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8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11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688" y="-273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Amplitudo-fázová kmitočtová charakteristika ve fázové rovině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187624" y="1372672"/>
                <a:ext cx="5116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𝑗𝑄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𝐼𝑚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72672"/>
                <a:ext cx="5116336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199836" y="2132856"/>
                <a:ext cx="468038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A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𝐼𝑚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836" y="2132856"/>
                <a:ext cx="4680384" cy="380810"/>
              </a:xfrm>
              <a:prstGeom prst="rect">
                <a:avLst/>
              </a:prstGeom>
              <a:blipFill rotWithShape="0"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115616" y="2713222"/>
                <a:ext cx="4160947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A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13222"/>
                <a:ext cx="4160947" cy="427746"/>
              </a:xfrm>
              <a:prstGeom prst="rect">
                <a:avLst/>
              </a:prstGeom>
              <a:blipFill rotWithShape="0">
                <a:blip r:embed="rId4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115616" y="3429000"/>
                <a:ext cx="355071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𝑎𝑟𝑔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𝑎𝑟𝑐𝑡𝑔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29000"/>
                <a:ext cx="3550716" cy="6690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Skupina 42"/>
          <p:cNvGrpSpPr/>
          <p:nvPr/>
        </p:nvGrpSpPr>
        <p:grpSpPr>
          <a:xfrm>
            <a:off x="6012160" y="2276872"/>
            <a:ext cx="3168352" cy="3096344"/>
            <a:chOff x="6012160" y="2276872"/>
            <a:chExt cx="3168352" cy="3096344"/>
          </a:xfrm>
        </p:grpSpPr>
        <p:cxnSp>
          <p:nvCxnSpPr>
            <p:cNvPr id="9" name="Přímá spojnice se šipkou 8"/>
            <p:cNvCxnSpPr/>
            <p:nvPr/>
          </p:nvCxnSpPr>
          <p:spPr>
            <a:xfrm flipH="1" flipV="1">
              <a:off x="6443663" y="2323262"/>
              <a:ext cx="545" cy="3049954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6012160" y="3429000"/>
              <a:ext cx="2880320" cy="0"/>
            </a:xfrm>
            <a:prstGeom prst="line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6214530" y="33477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tx2"/>
                  </a:solidFill>
                </a:rPr>
                <a:t>0</a:t>
              </a:r>
              <a:endParaRPr lang="cs-CZ" dirty="0">
                <a:solidFill>
                  <a:schemeClr val="tx2"/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084168" y="2276872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solidFill>
                    <a:schemeClr val="tx2"/>
                  </a:solidFill>
                </a:rPr>
                <a:t>I</a:t>
              </a:r>
              <a:r>
                <a:rPr lang="cs-CZ" dirty="0" err="1" smtClean="0">
                  <a:solidFill>
                    <a:schemeClr val="tx2"/>
                  </a:solidFill>
                </a:rPr>
                <a:t>m</a:t>
              </a:r>
              <a:endParaRPr lang="cs-CZ" dirty="0">
                <a:solidFill>
                  <a:schemeClr val="tx2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623430" y="3356992"/>
              <a:ext cx="557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tx2"/>
                  </a:solidFill>
                </a:rPr>
                <a:t>Re</a:t>
              </a:r>
              <a:endParaRPr lang="cs-CZ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Přímá spojnice se šipkou 15"/>
            <p:cNvCxnSpPr/>
            <p:nvPr/>
          </p:nvCxnSpPr>
          <p:spPr>
            <a:xfrm>
              <a:off x="6444208" y="3429000"/>
              <a:ext cx="1728192" cy="8640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Volný tvar 19"/>
            <p:cNvSpPr/>
            <p:nvPr/>
          </p:nvSpPr>
          <p:spPr>
            <a:xfrm>
              <a:off x="6802821" y="3421117"/>
              <a:ext cx="63106" cy="197069"/>
            </a:xfrm>
            <a:custGeom>
              <a:avLst/>
              <a:gdLst>
                <a:gd name="connsiteX0" fmla="*/ 7882 w 63106"/>
                <a:gd name="connsiteY0" fmla="*/ 0 h 197069"/>
                <a:gd name="connsiteX1" fmla="*/ 63062 w 63106"/>
                <a:gd name="connsiteY1" fmla="*/ 118242 h 197069"/>
                <a:gd name="connsiteX2" fmla="*/ 0 w 63106"/>
                <a:gd name="connsiteY2" fmla="*/ 197069 h 1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06" h="197069">
                  <a:moveTo>
                    <a:pt x="7882" y="0"/>
                  </a:moveTo>
                  <a:cubicBezTo>
                    <a:pt x="36129" y="42698"/>
                    <a:pt x="64376" y="85397"/>
                    <a:pt x="63062" y="118242"/>
                  </a:cubicBezTo>
                  <a:cubicBezTo>
                    <a:pt x="61748" y="151087"/>
                    <a:pt x="0" y="197069"/>
                    <a:pt x="0" y="197069"/>
                  </a:cubicBezTo>
                </a:path>
              </a:pathLst>
            </a:custGeom>
            <a:noFill/>
            <a:ln w="6350"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ál 22"/>
            <p:cNvSpPr/>
            <p:nvPr/>
          </p:nvSpPr>
          <p:spPr>
            <a:xfrm>
              <a:off x="7579323" y="3429000"/>
              <a:ext cx="814860" cy="1381402"/>
            </a:xfrm>
            <a:custGeom>
              <a:avLst/>
              <a:gdLst>
                <a:gd name="connsiteX0" fmla="*/ 0 w 3672408"/>
                <a:gd name="connsiteY0" fmla="*/ 1731395 h 3462789"/>
                <a:gd name="connsiteX1" fmla="*/ 1836204 w 3672408"/>
                <a:gd name="connsiteY1" fmla="*/ 0 h 3462789"/>
                <a:gd name="connsiteX2" fmla="*/ 3672408 w 3672408"/>
                <a:gd name="connsiteY2" fmla="*/ 1731395 h 3462789"/>
                <a:gd name="connsiteX3" fmla="*/ 1836204 w 3672408"/>
                <a:gd name="connsiteY3" fmla="*/ 3462790 h 3462789"/>
                <a:gd name="connsiteX4" fmla="*/ 0 w 3672408"/>
                <a:gd name="connsiteY4" fmla="*/ 1731395 h 3462789"/>
                <a:gd name="connsiteX0" fmla="*/ 0 w 1836204"/>
                <a:gd name="connsiteY0" fmla="*/ 3510919 h 3559048"/>
                <a:gd name="connsiteX1" fmla="*/ 0 w 1836204"/>
                <a:gd name="connsiteY1" fmla="*/ 48129 h 3559048"/>
                <a:gd name="connsiteX2" fmla="*/ 1836204 w 1836204"/>
                <a:gd name="connsiteY2" fmla="*/ 1779524 h 3559048"/>
                <a:gd name="connsiteX3" fmla="*/ 0 w 1836204"/>
                <a:gd name="connsiteY3" fmla="*/ 3510919 h 3559048"/>
                <a:gd name="connsiteX0" fmla="*/ 0 w 1836204"/>
                <a:gd name="connsiteY0" fmla="*/ 48129 h 3626172"/>
                <a:gd name="connsiteX1" fmla="*/ 1836204 w 1836204"/>
                <a:gd name="connsiteY1" fmla="*/ 1779524 h 3626172"/>
                <a:gd name="connsiteX2" fmla="*/ 91440 w 1836204"/>
                <a:gd name="connsiteY2" fmla="*/ 3602359 h 3626172"/>
                <a:gd name="connsiteX0" fmla="*/ 0 w 1836204"/>
                <a:gd name="connsiteY0" fmla="*/ 48129 h 3734602"/>
                <a:gd name="connsiteX1" fmla="*/ 1836204 w 1836204"/>
                <a:gd name="connsiteY1" fmla="*/ 1779524 h 3734602"/>
                <a:gd name="connsiteX2" fmla="*/ 36261 w 1836204"/>
                <a:gd name="connsiteY2" fmla="*/ 3712718 h 3734602"/>
                <a:gd name="connsiteX0" fmla="*/ 0 w 1836204"/>
                <a:gd name="connsiteY0" fmla="*/ 48129 h 3712718"/>
                <a:gd name="connsiteX1" fmla="*/ 1836204 w 1836204"/>
                <a:gd name="connsiteY1" fmla="*/ 1779524 h 3712718"/>
                <a:gd name="connsiteX2" fmla="*/ 36261 w 1836204"/>
                <a:gd name="connsiteY2" fmla="*/ 3712718 h 3712718"/>
                <a:gd name="connsiteX0" fmla="*/ 1799943 w 1799943"/>
                <a:gd name="connsiteY0" fmla="*/ 0 h 1933194"/>
                <a:gd name="connsiteX1" fmla="*/ 0 w 1799943"/>
                <a:gd name="connsiteY1" fmla="*/ 1933194 h 1933194"/>
                <a:gd name="connsiteX0" fmla="*/ 1807826 w 1807826"/>
                <a:gd name="connsiteY0" fmla="*/ 0 h 1554822"/>
                <a:gd name="connsiteX1" fmla="*/ 0 w 1807826"/>
                <a:gd name="connsiteY1" fmla="*/ 1554822 h 1554822"/>
                <a:gd name="connsiteX0" fmla="*/ 1768412 w 1768412"/>
                <a:gd name="connsiteY0" fmla="*/ 0 h 1799188"/>
                <a:gd name="connsiteX1" fmla="*/ 0 w 1768412"/>
                <a:gd name="connsiteY1" fmla="*/ 1799188 h 1799188"/>
                <a:gd name="connsiteX0" fmla="*/ 1768412 w 1768412"/>
                <a:gd name="connsiteY0" fmla="*/ 0 h 1799188"/>
                <a:gd name="connsiteX1" fmla="*/ 0 w 1768412"/>
                <a:gd name="connsiteY1" fmla="*/ 1799188 h 1799188"/>
                <a:gd name="connsiteX0" fmla="*/ 1768412 w 1770263"/>
                <a:gd name="connsiteY0" fmla="*/ 0 h 1799188"/>
                <a:gd name="connsiteX1" fmla="*/ 0 w 1770263"/>
                <a:gd name="connsiteY1" fmla="*/ 1799188 h 1799188"/>
                <a:gd name="connsiteX0" fmla="*/ 1709062 w 1711059"/>
                <a:gd name="connsiteY0" fmla="*/ 0 h 1814953"/>
                <a:gd name="connsiteX1" fmla="*/ 0 w 1711059"/>
                <a:gd name="connsiteY1" fmla="*/ 1814953 h 1814953"/>
                <a:gd name="connsiteX0" fmla="*/ 1709062 w 1711661"/>
                <a:gd name="connsiteY0" fmla="*/ 0 h 1814953"/>
                <a:gd name="connsiteX1" fmla="*/ 0 w 1711661"/>
                <a:gd name="connsiteY1" fmla="*/ 1814953 h 1814953"/>
                <a:gd name="connsiteX0" fmla="*/ 522072 w 739695"/>
                <a:gd name="connsiteY0" fmla="*/ 0 h 1531174"/>
                <a:gd name="connsiteX1" fmla="*/ 0 w 739695"/>
                <a:gd name="connsiteY1" fmla="*/ 1531174 h 1531174"/>
                <a:gd name="connsiteX0" fmla="*/ 522072 w 526857"/>
                <a:gd name="connsiteY0" fmla="*/ 0 h 1531174"/>
                <a:gd name="connsiteX1" fmla="*/ 0 w 526857"/>
                <a:gd name="connsiteY1" fmla="*/ 1531174 h 1531174"/>
                <a:gd name="connsiteX0" fmla="*/ 722376 w 725302"/>
                <a:gd name="connsiteY0" fmla="*/ 0 h 1491760"/>
                <a:gd name="connsiteX1" fmla="*/ 0 w 725302"/>
                <a:gd name="connsiteY1" fmla="*/ 1491760 h 1491760"/>
                <a:gd name="connsiteX0" fmla="*/ 722376 w 726092"/>
                <a:gd name="connsiteY0" fmla="*/ 0 h 1491760"/>
                <a:gd name="connsiteX1" fmla="*/ 0 w 726092"/>
                <a:gd name="connsiteY1" fmla="*/ 1491760 h 1491760"/>
                <a:gd name="connsiteX0" fmla="*/ 722376 w 752789"/>
                <a:gd name="connsiteY0" fmla="*/ 0 h 1491760"/>
                <a:gd name="connsiteX1" fmla="*/ 0 w 752789"/>
                <a:gd name="connsiteY1" fmla="*/ 1491760 h 1491760"/>
                <a:gd name="connsiteX0" fmla="*/ 625933 w 661869"/>
                <a:gd name="connsiteY0" fmla="*/ 0 h 1405050"/>
                <a:gd name="connsiteX1" fmla="*/ 0 w 661869"/>
                <a:gd name="connsiteY1" fmla="*/ 1405050 h 1405050"/>
                <a:gd name="connsiteX0" fmla="*/ 625933 w 662343"/>
                <a:gd name="connsiteY0" fmla="*/ 0 h 1405050"/>
                <a:gd name="connsiteX1" fmla="*/ 0 w 662343"/>
                <a:gd name="connsiteY1" fmla="*/ 1405050 h 1405050"/>
                <a:gd name="connsiteX0" fmla="*/ 766887 w 795571"/>
                <a:gd name="connsiteY0" fmla="*/ 0 h 1381402"/>
                <a:gd name="connsiteX1" fmla="*/ 0 w 795571"/>
                <a:gd name="connsiteY1" fmla="*/ 1381402 h 1381402"/>
                <a:gd name="connsiteX0" fmla="*/ 766887 w 766887"/>
                <a:gd name="connsiteY0" fmla="*/ 0 h 1381402"/>
                <a:gd name="connsiteX1" fmla="*/ 0 w 766887"/>
                <a:gd name="connsiteY1" fmla="*/ 1381402 h 138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887" h="1381402">
                  <a:moveTo>
                    <a:pt x="766887" y="0"/>
                  </a:moveTo>
                  <a:cubicBezTo>
                    <a:pt x="752050" y="767036"/>
                    <a:pt x="412159" y="1200155"/>
                    <a:pt x="0" y="1381402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Přímá spojnice 26"/>
            <p:cNvCxnSpPr/>
            <p:nvPr/>
          </p:nvCxnSpPr>
          <p:spPr>
            <a:xfrm flipV="1">
              <a:off x="8172400" y="3429000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flipH="1">
              <a:off x="6443664" y="4293096"/>
              <a:ext cx="24488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532440" y="3421117"/>
              <a:ext cx="0" cy="871979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6443663" y="4581128"/>
              <a:ext cx="1728737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6804248" y="3339817"/>
                  <a:ext cx="7504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3339817"/>
                  <a:ext cx="75045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6504" b="-1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ovéPole 38"/>
                <p:cNvSpPr txBox="1"/>
                <p:nvPr/>
              </p:nvSpPr>
              <p:spPr>
                <a:xfrm rot="1529704">
                  <a:off x="7351252" y="3716545"/>
                  <a:ext cx="7504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9" name="TextovéPol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9704">
                  <a:off x="7351252" y="3716545"/>
                  <a:ext cx="75045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8705" b="-1944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>
                  <a:off x="6834374" y="4240714"/>
                  <a:ext cx="7504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𝑃</m:t>
                        </m:r>
                        <m:r>
                          <a:rPr lang="cs-CZ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374" y="4240714"/>
                  <a:ext cx="75045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878" b="-1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 rot="5400000">
                  <a:off x="8212410" y="3901058"/>
                  <a:ext cx="9908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0" dirty="0" smtClean="0"/>
                    <a:t>Q</a:t>
                  </a:r>
                  <a14:m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212410" y="3901058"/>
                  <a:ext cx="99080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590" t="-5556" r="-819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ovéPole 41"/>
                <p:cNvSpPr txBox="1"/>
                <p:nvPr/>
              </p:nvSpPr>
              <p:spPr>
                <a:xfrm>
                  <a:off x="7657466" y="3140968"/>
                  <a:ext cx="9469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2" name="TextovéPol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7466" y="3140968"/>
                  <a:ext cx="94698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1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5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691680" y="2780928"/>
                <a:ext cx="5364596" cy="6783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80928"/>
                <a:ext cx="5364596" cy="6783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555776" y="1980828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980828"/>
                <a:ext cx="3497396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Šipka doprava 6"/>
          <p:cNvSpPr/>
          <p:nvPr/>
        </p:nvSpPr>
        <p:spPr>
          <a:xfrm>
            <a:off x="3275856" y="460993"/>
            <a:ext cx="1368152" cy="82344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</a:t>
            </a:r>
            <a:r>
              <a:rPr lang="cs-CZ" baseline="-25000" dirty="0" err="1" smtClean="0"/>
              <a:t>ao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644008" y="332656"/>
            <a:ext cx="122413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5868144" y="481318"/>
            <a:ext cx="1368152" cy="82344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</a:t>
            </a:r>
            <a:r>
              <a:rPr lang="cs-CZ" baseline="-25000" dirty="0"/>
              <a:t>A</a:t>
            </a:r>
            <a:endParaRPr lang="cs-CZ" dirty="0"/>
          </a:p>
        </p:txBody>
      </p:sp>
      <p:pic>
        <p:nvPicPr>
          <p:cNvPr id="10" name="Picture 2" descr="C:\Users\Jirka\AppData\Local\Microsoft\Windows\Temporary Internet Files\Content.IE5\S85FSFA8\MC9002871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90" y="433463"/>
            <a:ext cx="724463" cy="8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622176" y="3861048"/>
                <a:ext cx="5364596" cy="6790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𝑅𝐶𝑗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176" y="3861048"/>
                <a:ext cx="5364596" cy="6790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6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1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1"/>
          <a:stretch/>
        </p:blipFill>
        <p:spPr bwMode="auto">
          <a:xfrm>
            <a:off x="1619672" y="980727"/>
            <a:ext cx="5857875" cy="57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763688" y="188640"/>
                <a:ext cx="5364596" cy="6790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𝑅𝐶𝑗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88640"/>
                <a:ext cx="5364596" cy="6790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4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9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Nejjednodušší model mechaniky dýchání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80132"/>
                <a:ext cx="1872208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>
            <a:off x="3995936" y="1254747"/>
            <a:ext cx="1296144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164288" y="1262816"/>
            <a:ext cx="1296144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19" y="885071"/>
                <a:ext cx="5536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72059"/>
                <a:ext cx="4673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3399443" y="5343081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Pružný vak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470430" y="4334969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Odpor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409920" y="3326857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Setrvačnost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5495" y="2245927"/>
            <a:ext cx="1406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Ventilátor</a:t>
            </a:r>
          </a:p>
          <a:p>
            <a:r>
              <a:rPr lang="cs-CZ" dirty="0" smtClean="0"/>
              <a:t>- zdroj tlaku</a:t>
            </a:r>
            <a:endParaRPr lang="cs-CZ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1187624" y="1885887"/>
            <a:ext cx="1152128" cy="1152128"/>
            <a:chOff x="1547664" y="1196752"/>
            <a:chExt cx="1152128" cy="1152128"/>
          </a:xfrm>
        </p:grpSpPr>
        <p:sp>
          <p:nvSpPr>
            <p:cNvPr id="21" name="Ovál 20"/>
            <p:cNvSpPr/>
            <p:nvPr/>
          </p:nvSpPr>
          <p:spPr>
            <a:xfrm>
              <a:off x="1547664" y="1196752"/>
              <a:ext cx="1152128" cy="11521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1754731" y="1650975"/>
              <a:ext cx="801045" cy="231235"/>
            </a:xfrm>
            <a:custGeom>
              <a:avLst/>
              <a:gdLst>
                <a:gd name="connsiteX0" fmla="*/ 0 w 801045"/>
                <a:gd name="connsiteY0" fmla="*/ 230773 h 283961"/>
                <a:gd name="connsiteX1" fmla="*/ 181369 w 801045"/>
                <a:gd name="connsiteY1" fmla="*/ 11619 h 283961"/>
                <a:gd name="connsiteX2" fmla="*/ 430751 w 801045"/>
                <a:gd name="connsiteY2" fmla="*/ 56962 h 283961"/>
                <a:gd name="connsiteX3" fmla="*/ 536549 w 801045"/>
                <a:gd name="connsiteY3" fmla="*/ 283672 h 283961"/>
                <a:gd name="connsiteX4" fmla="*/ 801045 w 801045"/>
                <a:gd name="connsiteY4" fmla="*/ 94747 h 283961"/>
                <a:gd name="connsiteX0" fmla="*/ 0 w 801045"/>
                <a:gd name="connsiteY0" fmla="*/ 231205 h 299470"/>
                <a:gd name="connsiteX1" fmla="*/ 181369 w 801045"/>
                <a:gd name="connsiteY1" fmla="*/ 12051 h 299470"/>
                <a:gd name="connsiteX2" fmla="*/ 430751 w 801045"/>
                <a:gd name="connsiteY2" fmla="*/ 57394 h 299470"/>
                <a:gd name="connsiteX3" fmla="*/ 597005 w 801045"/>
                <a:gd name="connsiteY3" fmla="*/ 299218 h 299470"/>
                <a:gd name="connsiteX4" fmla="*/ 801045 w 801045"/>
                <a:gd name="connsiteY4" fmla="*/ 95179 h 299470"/>
                <a:gd name="connsiteX0" fmla="*/ 0 w 801045"/>
                <a:gd name="connsiteY0" fmla="*/ 229605 h 237672"/>
                <a:gd name="connsiteX1" fmla="*/ 181369 w 801045"/>
                <a:gd name="connsiteY1" fmla="*/ 10451 h 237672"/>
                <a:gd name="connsiteX2" fmla="*/ 430751 w 801045"/>
                <a:gd name="connsiteY2" fmla="*/ 55794 h 237672"/>
                <a:gd name="connsiteX3" fmla="*/ 581891 w 801045"/>
                <a:gd name="connsiteY3" fmla="*/ 237162 h 237672"/>
                <a:gd name="connsiteX4" fmla="*/ 801045 w 801045"/>
                <a:gd name="connsiteY4" fmla="*/ 93579 h 237672"/>
                <a:gd name="connsiteX0" fmla="*/ 0 w 801045"/>
                <a:gd name="connsiteY0" fmla="*/ 188846 h 196913"/>
                <a:gd name="connsiteX1" fmla="*/ 166255 w 801045"/>
                <a:gd name="connsiteY1" fmla="*/ 30149 h 196913"/>
                <a:gd name="connsiteX2" fmla="*/ 430751 w 801045"/>
                <a:gd name="connsiteY2" fmla="*/ 15035 h 196913"/>
                <a:gd name="connsiteX3" fmla="*/ 581891 w 801045"/>
                <a:gd name="connsiteY3" fmla="*/ 196403 h 196913"/>
                <a:gd name="connsiteX4" fmla="*/ 801045 w 801045"/>
                <a:gd name="connsiteY4" fmla="*/ 52820 h 196913"/>
                <a:gd name="connsiteX0" fmla="*/ 0 w 801045"/>
                <a:gd name="connsiteY0" fmla="*/ 223168 h 231235"/>
                <a:gd name="connsiteX1" fmla="*/ 173812 w 801045"/>
                <a:gd name="connsiteY1" fmla="*/ 11571 h 231235"/>
                <a:gd name="connsiteX2" fmla="*/ 430751 w 801045"/>
                <a:gd name="connsiteY2" fmla="*/ 49357 h 231235"/>
                <a:gd name="connsiteX3" fmla="*/ 581891 w 801045"/>
                <a:gd name="connsiteY3" fmla="*/ 230725 h 231235"/>
                <a:gd name="connsiteX4" fmla="*/ 801045 w 801045"/>
                <a:gd name="connsiteY4" fmla="*/ 87142 h 2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45" h="231235">
                  <a:moveTo>
                    <a:pt x="0" y="223168"/>
                  </a:moveTo>
                  <a:cubicBezTo>
                    <a:pt x="54788" y="128075"/>
                    <a:pt x="102020" y="40539"/>
                    <a:pt x="173812" y="11571"/>
                  </a:cubicBezTo>
                  <a:cubicBezTo>
                    <a:pt x="245604" y="-17397"/>
                    <a:pt x="362738" y="12831"/>
                    <a:pt x="430751" y="49357"/>
                  </a:cubicBezTo>
                  <a:cubicBezTo>
                    <a:pt x="498764" y="85883"/>
                    <a:pt x="520175" y="224427"/>
                    <a:pt x="581891" y="230725"/>
                  </a:cubicBezTo>
                  <a:cubicBezTo>
                    <a:pt x="643607" y="237023"/>
                    <a:pt x="699655" y="184753"/>
                    <a:pt x="801045" y="8714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Obousměrná vodorovná šipka 22"/>
          <p:cNvSpPr/>
          <p:nvPr/>
        </p:nvSpPr>
        <p:spPr>
          <a:xfrm rot="2448776">
            <a:off x="2202104" y="2708045"/>
            <a:ext cx="1100296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ousměrná vodorovná šipka 23"/>
          <p:cNvSpPr/>
          <p:nvPr/>
        </p:nvSpPr>
        <p:spPr>
          <a:xfrm rot="5249653">
            <a:off x="3101472" y="3803066"/>
            <a:ext cx="455165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3470430" y="4334159"/>
            <a:ext cx="1533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b="1" i="1" dirty="0" smtClean="0"/>
              <a:t>R</a:t>
            </a:r>
            <a:r>
              <a:rPr lang="cs-CZ" dirty="0" smtClean="0"/>
              <a:t>- </a:t>
            </a:r>
            <a:r>
              <a:rPr lang="cs-CZ" dirty="0" err="1" smtClean="0"/>
              <a:t>Rezistance</a:t>
            </a:r>
            <a:endParaRPr lang="cs-CZ" dirty="0"/>
          </a:p>
        </p:txBody>
      </p:sp>
      <p:grpSp>
        <p:nvGrpSpPr>
          <p:cNvPr id="26" name="Skupina 25"/>
          <p:cNvGrpSpPr/>
          <p:nvPr/>
        </p:nvGrpSpPr>
        <p:grpSpPr>
          <a:xfrm rot="5212815">
            <a:off x="2985034" y="3290519"/>
            <a:ext cx="564141" cy="366264"/>
            <a:chOff x="6132868" y="1766592"/>
            <a:chExt cx="1700330" cy="366264"/>
          </a:xfrm>
        </p:grpSpPr>
        <p:sp>
          <p:nvSpPr>
            <p:cNvPr id="27" name="Obdélník 26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6132868" y="1831943"/>
              <a:ext cx="1700330" cy="228905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905">
                  <a:moveTo>
                    <a:pt x="0" y="219453"/>
                  </a:moveTo>
                  <a:cubicBezTo>
                    <a:pt x="68643" y="227639"/>
                    <a:pt x="137286" y="235826"/>
                    <a:pt x="166255" y="219453"/>
                  </a:cubicBezTo>
                  <a:cubicBezTo>
                    <a:pt x="226711" y="148921"/>
                    <a:pt x="167514" y="-7258"/>
                    <a:pt x="347623" y="7856"/>
                  </a:cubicBezTo>
                  <a:cubicBezTo>
                    <a:pt x="527732" y="22970"/>
                    <a:pt x="415637" y="116173"/>
                    <a:pt x="476093" y="219453"/>
                  </a:cubicBezTo>
                  <a:cubicBezTo>
                    <a:pt x="555442" y="130027"/>
                    <a:pt x="476093" y="-7258"/>
                    <a:pt x="657461" y="299"/>
                  </a:cubicBezTo>
                  <a:cubicBezTo>
                    <a:pt x="838829" y="7856"/>
                    <a:pt x="743108" y="164035"/>
                    <a:pt x="793488" y="219453"/>
                  </a:cubicBezTo>
                  <a:cubicBezTo>
                    <a:pt x="837571" y="152699"/>
                    <a:pt x="801045" y="16672"/>
                    <a:pt x="952185" y="22970"/>
                  </a:cubicBezTo>
                  <a:cubicBezTo>
                    <a:pt x="1103325" y="29268"/>
                    <a:pt x="996268" y="107357"/>
                    <a:pt x="1110883" y="211896"/>
                  </a:cubicBezTo>
                  <a:cubicBezTo>
                    <a:pt x="1157485" y="127508"/>
                    <a:pt x="1119699" y="14154"/>
                    <a:pt x="1277137" y="15413"/>
                  </a:cubicBezTo>
                  <a:cubicBezTo>
                    <a:pt x="1434575" y="16672"/>
                    <a:pt x="1395531" y="93502"/>
                    <a:pt x="1466063" y="219453"/>
                  </a:cubicBezTo>
                  <a:lnTo>
                    <a:pt x="1700330" y="22701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3409920" y="3326047"/>
            <a:ext cx="1738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L</a:t>
            </a:r>
            <a:r>
              <a:rPr lang="cs-CZ" dirty="0" smtClean="0"/>
              <a:t> - </a:t>
            </a:r>
            <a:r>
              <a:rPr lang="cs-CZ" dirty="0" err="1" smtClean="0"/>
              <a:t>Inertance</a:t>
            </a:r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 rot="5212815">
            <a:off x="3074427" y="4299716"/>
            <a:ext cx="566315" cy="366264"/>
            <a:chOff x="6132858" y="1766592"/>
            <a:chExt cx="1700340" cy="366264"/>
          </a:xfrm>
        </p:grpSpPr>
        <p:sp>
          <p:nvSpPr>
            <p:cNvPr id="31" name="Obdélník 30"/>
            <p:cNvSpPr/>
            <p:nvPr/>
          </p:nvSpPr>
          <p:spPr>
            <a:xfrm>
              <a:off x="6132868" y="1766592"/>
              <a:ext cx="1700330" cy="366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6132858" y="1832241"/>
              <a:ext cx="1700340" cy="228606"/>
            </a:xfrm>
            <a:custGeom>
              <a:avLst/>
              <a:gdLst>
                <a:gd name="connsiteX0" fmla="*/ 0 w 1594532"/>
                <a:gd name="connsiteY0" fmla="*/ 211597 h 221049"/>
                <a:gd name="connsiteX1" fmla="*/ 166255 w 1594532"/>
                <a:gd name="connsiteY1" fmla="*/ 211597 h 221049"/>
                <a:gd name="connsiteX2" fmla="*/ 347623 w 1594532"/>
                <a:gd name="connsiteY2" fmla="*/ 0 h 221049"/>
                <a:gd name="connsiteX3" fmla="*/ 483650 w 1594532"/>
                <a:gd name="connsiteY3" fmla="*/ 173812 h 221049"/>
                <a:gd name="connsiteX4" fmla="*/ 642347 w 1594532"/>
                <a:gd name="connsiteY4" fmla="*/ 7557 h 221049"/>
                <a:gd name="connsiteX5" fmla="*/ 793488 w 1594532"/>
                <a:gd name="connsiteY5" fmla="*/ 173812 h 221049"/>
                <a:gd name="connsiteX6" fmla="*/ 952185 w 1594532"/>
                <a:gd name="connsiteY6" fmla="*/ 15114 h 221049"/>
                <a:gd name="connsiteX7" fmla="*/ 1141111 w 1594532"/>
                <a:gd name="connsiteY7" fmla="*/ 204040 h 221049"/>
                <a:gd name="connsiteX8" fmla="*/ 1277137 w 1594532"/>
                <a:gd name="connsiteY8" fmla="*/ 7557 h 221049"/>
                <a:gd name="connsiteX9" fmla="*/ 1466063 w 1594532"/>
                <a:gd name="connsiteY9" fmla="*/ 211597 h 221049"/>
                <a:gd name="connsiteX10" fmla="*/ 1594532 w 1594532"/>
                <a:gd name="connsiteY10" fmla="*/ 188926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41111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2892 h 222344"/>
                <a:gd name="connsiteX1" fmla="*/ 166255 w 1700330"/>
                <a:gd name="connsiteY1" fmla="*/ 212892 h 222344"/>
                <a:gd name="connsiteX2" fmla="*/ 347623 w 1700330"/>
                <a:gd name="connsiteY2" fmla="*/ 1295 h 222344"/>
                <a:gd name="connsiteX3" fmla="*/ 483650 w 1700330"/>
                <a:gd name="connsiteY3" fmla="*/ 175107 h 222344"/>
                <a:gd name="connsiteX4" fmla="*/ 642347 w 1700330"/>
                <a:gd name="connsiteY4" fmla="*/ 8852 h 222344"/>
                <a:gd name="connsiteX5" fmla="*/ 793488 w 1700330"/>
                <a:gd name="connsiteY5" fmla="*/ 175107 h 222344"/>
                <a:gd name="connsiteX6" fmla="*/ 952185 w 1700330"/>
                <a:gd name="connsiteY6" fmla="*/ 16409 h 222344"/>
                <a:gd name="connsiteX7" fmla="*/ 1110883 w 1700330"/>
                <a:gd name="connsiteY7" fmla="*/ 205335 h 222344"/>
                <a:gd name="connsiteX8" fmla="*/ 1277137 w 1700330"/>
                <a:gd name="connsiteY8" fmla="*/ 8852 h 222344"/>
                <a:gd name="connsiteX9" fmla="*/ 1466063 w 1700330"/>
                <a:gd name="connsiteY9" fmla="*/ 212892 h 222344"/>
                <a:gd name="connsiteX10" fmla="*/ 1700330 w 1700330"/>
                <a:gd name="connsiteY10" fmla="*/ 220449 h 222344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83650 w 1700330"/>
                <a:gd name="connsiteY3" fmla="*/ 173812 h 221049"/>
                <a:gd name="connsiteX4" fmla="*/ 642347 w 1700330"/>
                <a:gd name="connsiteY4" fmla="*/ 7557 h 221049"/>
                <a:gd name="connsiteX5" fmla="*/ 793488 w 1700330"/>
                <a:gd name="connsiteY5" fmla="*/ 173812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22032 h 231484"/>
                <a:gd name="connsiteX1" fmla="*/ 166255 w 1700330"/>
                <a:gd name="connsiteY1" fmla="*/ 222032 h 231484"/>
                <a:gd name="connsiteX2" fmla="*/ 347623 w 1700330"/>
                <a:gd name="connsiteY2" fmla="*/ 10435 h 231484"/>
                <a:gd name="connsiteX3" fmla="*/ 483650 w 1700330"/>
                <a:gd name="connsiteY3" fmla="*/ 184247 h 231484"/>
                <a:gd name="connsiteX4" fmla="*/ 642347 w 1700330"/>
                <a:gd name="connsiteY4" fmla="*/ 17992 h 231484"/>
                <a:gd name="connsiteX5" fmla="*/ 793488 w 1700330"/>
                <a:gd name="connsiteY5" fmla="*/ 184247 h 231484"/>
                <a:gd name="connsiteX6" fmla="*/ 952185 w 1700330"/>
                <a:gd name="connsiteY6" fmla="*/ 25549 h 231484"/>
                <a:gd name="connsiteX7" fmla="*/ 1110883 w 1700330"/>
                <a:gd name="connsiteY7" fmla="*/ 214475 h 231484"/>
                <a:gd name="connsiteX8" fmla="*/ 1277137 w 1700330"/>
                <a:gd name="connsiteY8" fmla="*/ 17992 h 231484"/>
                <a:gd name="connsiteX9" fmla="*/ 1466063 w 1700330"/>
                <a:gd name="connsiteY9" fmla="*/ 222032 h 231484"/>
                <a:gd name="connsiteX10" fmla="*/ 1700330 w 1700330"/>
                <a:gd name="connsiteY10" fmla="*/ 229589 h 231484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173940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725 h 221177"/>
                <a:gd name="connsiteX1" fmla="*/ 166255 w 1700330"/>
                <a:gd name="connsiteY1" fmla="*/ 211725 h 221177"/>
                <a:gd name="connsiteX2" fmla="*/ 347623 w 1700330"/>
                <a:gd name="connsiteY2" fmla="*/ 128 h 221177"/>
                <a:gd name="connsiteX3" fmla="*/ 483650 w 1700330"/>
                <a:gd name="connsiteY3" fmla="*/ 173940 h 221177"/>
                <a:gd name="connsiteX4" fmla="*/ 642347 w 1700330"/>
                <a:gd name="connsiteY4" fmla="*/ 7685 h 221177"/>
                <a:gd name="connsiteX5" fmla="*/ 793488 w 1700330"/>
                <a:gd name="connsiteY5" fmla="*/ 211725 h 221177"/>
                <a:gd name="connsiteX6" fmla="*/ 952185 w 1700330"/>
                <a:gd name="connsiteY6" fmla="*/ 15242 h 221177"/>
                <a:gd name="connsiteX7" fmla="*/ 1110883 w 1700330"/>
                <a:gd name="connsiteY7" fmla="*/ 204168 h 221177"/>
                <a:gd name="connsiteX8" fmla="*/ 1277137 w 1700330"/>
                <a:gd name="connsiteY8" fmla="*/ 7685 h 221177"/>
                <a:gd name="connsiteX9" fmla="*/ 1466063 w 1700330"/>
                <a:gd name="connsiteY9" fmla="*/ 211725 h 221177"/>
                <a:gd name="connsiteX10" fmla="*/ 1700330 w 1700330"/>
                <a:gd name="connsiteY10" fmla="*/ 219282 h 221177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42347 w 1700330"/>
                <a:gd name="connsiteY4" fmla="*/ 7557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1597 h 221049"/>
                <a:gd name="connsiteX1" fmla="*/ 166255 w 1700330"/>
                <a:gd name="connsiteY1" fmla="*/ 211597 h 221049"/>
                <a:gd name="connsiteX2" fmla="*/ 347623 w 1700330"/>
                <a:gd name="connsiteY2" fmla="*/ 0 h 221049"/>
                <a:gd name="connsiteX3" fmla="*/ 476093 w 1700330"/>
                <a:gd name="connsiteY3" fmla="*/ 211597 h 221049"/>
                <a:gd name="connsiteX4" fmla="*/ 619676 w 1700330"/>
                <a:gd name="connsiteY4" fmla="*/ 0 h 221049"/>
                <a:gd name="connsiteX5" fmla="*/ 793488 w 1700330"/>
                <a:gd name="connsiteY5" fmla="*/ 211597 h 221049"/>
                <a:gd name="connsiteX6" fmla="*/ 952185 w 1700330"/>
                <a:gd name="connsiteY6" fmla="*/ 15114 h 221049"/>
                <a:gd name="connsiteX7" fmla="*/ 1110883 w 1700330"/>
                <a:gd name="connsiteY7" fmla="*/ 204040 h 221049"/>
                <a:gd name="connsiteX8" fmla="*/ 1277137 w 1700330"/>
                <a:gd name="connsiteY8" fmla="*/ 7557 h 221049"/>
                <a:gd name="connsiteX9" fmla="*/ 1466063 w 1700330"/>
                <a:gd name="connsiteY9" fmla="*/ 211597 h 221049"/>
                <a:gd name="connsiteX10" fmla="*/ 1700330 w 1700330"/>
                <a:gd name="connsiteY10" fmla="*/ 219154 h 221049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453 h 228905"/>
                <a:gd name="connsiteX1" fmla="*/ 166255 w 1700330"/>
                <a:gd name="connsiteY1" fmla="*/ 219453 h 228905"/>
                <a:gd name="connsiteX2" fmla="*/ 347623 w 1700330"/>
                <a:gd name="connsiteY2" fmla="*/ 7856 h 228905"/>
                <a:gd name="connsiteX3" fmla="*/ 476093 w 1700330"/>
                <a:gd name="connsiteY3" fmla="*/ 219453 h 228905"/>
                <a:gd name="connsiteX4" fmla="*/ 657461 w 1700330"/>
                <a:gd name="connsiteY4" fmla="*/ 299 h 228905"/>
                <a:gd name="connsiteX5" fmla="*/ 793488 w 1700330"/>
                <a:gd name="connsiteY5" fmla="*/ 219453 h 228905"/>
                <a:gd name="connsiteX6" fmla="*/ 952185 w 1700330"/>
                <a:gd name="connsiteY6" fmla="*/ 22970 h 228905"/>
                <a:gd name="connsiteX7" fmla="*/ 1110883 w 1700330"/>
                <a:gd name="connsiteY7" fmla="*/ 211896 h 228905"/>
                <a:gd name="connsiteX8" fmla="*/ 1277137 w 1700330"/>
                <a:gd name="connsiteY8" fmla="*/ 15413 h 228905"/>
                <a:gd name="connsiteX9" fmla="*/ 1466063 w 1700330"/>
                <a:gd name="connsiteY9" fmla="*/ 219453 h 228905"/>
                <a:gd name="connsiteX10" fmla="*/ 1700330 w 1700330"/>
                <a:gd name="connsiteY10" fmla="*/ 227010 h 228905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10883 w 1700330"/>
                <a:gd name="connsiteY7" fmla="*/ 211597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27027 w 1700330"/>
                <a:gd name="connsiteY6" fmla="*/ 40389 h 228606"/>
                <a:gd name="connsiteX7" fmla="*/ 952185 w 1700330"/>
                <a:gd name="connsiteY7" fmla="*/ 22671 h 228606"/>
                <a:gd name="connsiteX8" fmla="*/ 1133535 w 1700330"/>
                <a:gd name="connsiteY8" fmla="*/ 212113 h 228606"/>
                <a:gd name="connsiteX9" fmla="*/ 1277137 w 1700330"/>
                <a:gd name="connsiteY9" fmla="*/ 15114 h 228606"/>
                <a:gd name="connsiteX10" fmla="*/ 1466063 w 1700330"/>
                <a:gd name="connsiteY10" fmla="*/ 219154 h 228606"/>
                <a:gd name="connsiteX11" fmla="*/ 1700330 w 1700330"/>
                <a:gd name="connsiteY11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  <a:gd name="connsiteX0" fmla="*/ 0 w 1700330"/>
                <a:gd name="connsiteY0" fmla="*/ 219154 h 228606"/>
                <a:gd name="connsiteX1" fmla="*/ 166255 w 1700330"/>
                <a:gd name="connsiteY1" fmla="*/ 219154 h 228606"/>
                <a:gd name="connsiteX2" fmla="*/ 347623 w 1700330"/>
                <a:gd name="connsiteY2" fmla="*/ 7557 h 228606"/>
                <a:gd name="connsiteX3" fmla="*/ 476093 w 1700330"/>
                <a:gd name="connsiteY3" fmla="*/ 219154 h 228606"/>
                <a:gd name="connsiteX4" fmla="*/ 657461 w 1700330"/>
                <a:gd name="connsiteY4" fmla="*/ 0 h 228606"/>
                <a:gd name="connsiteX5" fmla="*/ 793488 w 1700330"/>
                <a:gd name="connsiteY5" fmla="*/ 219154 h 228606"/>
                <a:gd name="connsiteX6" fmla="*/ 952185 w 1700330"/>
                <a:gd name="connsiteY6" fmla="*/ 22671 h 228606"/>
                <a:gd name="connsiteX7" fmla="*/ 1133535 w 1700330"/>
                <a:gd name="connsiteY7" fmla="*/ 212113 h 228606"/>
                <a:gd name="connsiteX8" fmla="*/ 1277137 w 1700330"/>
                <a:gd name="connsiteY8" fmla="*/ 15114 h 228606"/>
                <a:gd name="connsiteX9" fmla="*/ 1466063 w 1700330"/>
                <a:gd name="connsiteY9" fmla="*/ 219154 h 228606"/>
                <a:gd name="connsiteX10" fmla="*/ 1700330 w 1700330"/>
                <a:gd name="connsiteY10" fmla="*/ 226711 h 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330" h="228606">
                  <a:moveTo>
                    <a:pt x="0" y="219154"/>
                  </a:moveTo>
                  <a:cubicBezTo>
                    <a:pt x="68643" y="227340"/>
                    <a:pt x="137286" y="235527"/>
                    <a:pt x="166255" y="219154"/>
                  </a:cubicBezTo>
                  <a:cubicBezTo>
                    <a:pt x="226711" y="148622"/>
                    <a:pt x="164654" y="233241"/>
                    <a:pt x="347623" y="7557"/>
                  </a:cubicBezTo>
                  <a:cubicBezTo>
                    <a:pt x="499951" y="236666"/>
                    <a:pt x="415637" y="115874"/>
                    <a:pt x="476093" y="219154"/>
                  </a:cubicBezTo>
                  <a:cubicBezTo>
                    <a:pt x="555442" y="129728"/>
                    <a:pt x="492384" y="216986"/>
                    <a:pt x="657461" y="0"/>
                  </a:cubicBezTo>
                  <a:cubicBezTo>
                    <a:pt x="777067" y="220774"/>
                    <a:pt x="659691" y="18740"/>
                    <a:pt x="793488" y="219154"/>
                  </a:cubicBezTo>
                  <a:cubicBezTo>
                    <a:pt x="785979" y="221636"/>
                    <a:pt x="895511" y="23844"/>
                    <a:pt x="952185" y="22671"/>
                  </a:cubicBezTo>
                  <a:cubicBezTo>
                    <a:pt x="1123937" y="220223"/>
                    <a:pt x="1018920" y="107574"/>
                    <a:pt x="1133535" y="212113"/>
                  </a:cubicBezTo>
                  <a:cubicBezTo>
                    <a:pt x="1250148" y="69708"/>
                    <a:pt x="1139697" y="209865"/>
                    <a:pt x="1277137" y="15114"/>
                  </a:cubicBezTo>
                  <a:cubicBezTo>
                    <a:pt x="1462809" y="236420"/>
                    <a:pt x="1284634" y="28661"/>
                    <a:pt x="1466063" y="219154"/>
                  </a:cubicBezTo>
                  <a:lnTo>
                    <a:pt x="1700330" y="22671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/>
          <p:nvPr/>
        </p:nvGrpSpPr>
        <p:grpSpPr>
          <a:xfrm rot="5400000">
            <a:off x="2748265" y="5030704"/>
            <a:ext cx="737380" cy="605833"/>
            <a:chOff x="450244" y="3356992"/>
            <a:chExt cx="737380" cy="605833"/>
          </a:xfrm>
        </p:grpSpPr>
        <p:sp>
          <p:nvSpPr>
            <p:cNvPr id="34" name="Obdélník 33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534182" y="3724957"/>
              <a:ext cx="5587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 flipV="1">
              <a:off x="827584" y="371703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ovéPole 38"/>
          <p:cNvSpPr txBox="1"/>
          <p:nvPr/>
        </p:nvSpPr>
        <p:spPr>
          <a:xfrm>
            <a:off x="3399442" y="5342271"/>
            <a:ext cx="1604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C</a:t>
            </a:r>
            <a:r>
              <a:rPr lang="cs-CZ" dirty="0" smtClean="0"/>
              <a:t> - Kapacitance</a:t>
            </a:r>
            <a:endParaRPr lang="cs-CZ" dirty="0"/>
          </a:p>
        </p:txBody>
      </p:sp>
      <p:grpSp>
        <p:nvGrpSpPr>
          <p:cNvPr id="40" name="Skupina 39"/>
          <p:cNvGrpSpPr/>
          <p:nvPr/>
        </p:nvGrpSpPr>
        <p:grpSpPr>
          <a:xfrm>
            <a:off x="657311" y="5352442"/>
            <a:ext cx="737380" cy="605833"/>
            <a:chOff x="450244" y="3356992"/>
            <a:chExt cx="737380" cy="605833"/>
          </a:xfrm>
        </p:grpSpPr>
        <p:sp>
          <p:nvSpPr>
            <p:cNvPr id="41" name="Obdélník 40"/>
            <p:cNvSpPr/>
            <p:nvPr/>
          </p:nvSpPr>
          <p:spPr>
            <a:xfrm>
              <a:off x="450244" y="3356992"/>
              <a:ext cx="737380" cy="605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" name="Přímá spojnice 41"/>
            <p:cNvCxnSpPr/>
            <p:nvPr/>
          </p:nvCxnSpPr>
          <p:spPr>
            <a:xfrm>
              <a:off x="539552" y="3602785"/>
              <a:ext cx="5587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flipV="1">
              <a:off x="813563" y="3356992"/>
              <a:ext cx="0" cy="245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637857" y="3682944"/>
              <a:ext cx="3816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695816" y="3763103"/>
              <a:ext cx="2606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76686" y="3849631"/>
              <a:ext cx="1004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ovéPole 46"/>
          <p:cNvSpPr txBox="1"/>
          <p:nvPr/>
        </p:nvSpPr>
        <p:spPr>
          <a:xfrm>
            <a:off x="277922" y="5962054"/>
            <a:ext cx="14977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Vnější </a:t>
            </a:r>
          </a:p>
          <a:p>
            <a:pPr algn="ctr"/>
            <a:r>
              <a:rPr lang="cs-CZ" dirty="0" err="1" smtClean="0"/>
              <a:t>atmosferický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tlak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 rot="2375866">
            <a:off x="2521529" y="2669589"/>
            <a:ext cx="58501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i="1" dirty="0" err="1" smtClean="0">
                <a:solidFill>
                  <a:schemeClr val="accent2"/>
                </a:solidFill>
              </a:rPr>
              <a:t>P</a:t>
            </a:r>
            <a:r>
              <a:rPr lang="cs-CZ" sz="1600" b="1" i="1" baseline="-25000" dirty="0" err="1" smtClean="0">
                <a:solidFill>
                  <a:schemeClr val="accent2"/>
                </a:solidFill>
              </a:rPr>
              <a:t>ao</a:t>
            </a:r>
            <a:endParaRPr lang="cs-CZ" sz="1600" b="1" i="1" baseline="-25000" dirty="0">
              <a:solidFill>
                <a:schemeClr val="accent2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657312" y="5196520"/>
            <a:ext cx="7373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   P</a:t>
            </a:r>
            <a:r>
              <a:rPr lang="cs-CZ" sz="1600" b="1" i="1" baseline="-25000" dirty="0" smtClean="0"/>
              <a:t>o</a:t>
            </a:r>
            <a:endParaRPr lang="cs-CZ" sz="1600" b="1" i="1" baseline="-25000" dirty="0"/>
          </a:p>
        </p:txBody>
      </p:sp>
      <p:sp>
        <p:nvSpPr>
          <p:cNvPr id="50" name="Obousměrná vodorovná šipka 49"/>
          <p:cNvSpPr/>
          <p:nvPr/>
        </p:nvSpPr>
        <p:spPr>
          <a:xfrm rot="6232391">
            <a:off x="95431" y="4050784"/>
            <a:ext cx="2377972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/>
          <p:cNvSpPr txBox="1"/>
          <p:nvPr/>
        </p:nvSpPr>
        <p:spPr>
          <a:xfrm rot="2470850">
            <a:off x="2476627" y="2412050"/>
            <a:ext cx="1164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Q </a:t>
            </a:r>
            <a:r>
              <a:rPr lang="cs-CZ" sz="1600" i="1" dirty="0" smtClean="0"/>
              <a:t>- Průtok</a:t>
            </a:r>
            <a:endParaRPr lang="cs-CZ" sz="1600" b="1" i="1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3482926" y="4859701"/>
            <a:ext cx="58501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chemeClr val="tx2"/>
                </a:solidFill>
              </a:rPr>
              <a:t>P</a:t>
            </a:r>
            <a:r>
              <a:rPr lang="cs-CZ" sz="1600" b="1" i="1" baseline="-25000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4" name="Obousměrná vodorovná šipka 53"/>
          <p:cNvSpPr/>
          <p:nvPr/>
        </p:nvSpPr>
        <p:spPr>
          <a:xfrm rot="5249653">
            <a:off x="3109477" y="4908505"/>
            <a:ext cx="577810" cy="30604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1691680" y="4957825"/>
                <a:ext cx="7200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957825"/>
                <a:ext cx="72008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bousměrná vodorovná šipka 55"/>
          <p:cNvSpPr/>
          <p:nvPr/>
        </p:nvSpPr>
        <p:spPr>
          <a:xfrm rot="10800000">
            <a:off x="1151054" y="5247592"/>
            <a:ext cx="1692754" cy="19868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81505"/>
            <a:ext cx="761937" cy="1731121"/>
          </a:xfrm>
          <a:prstGeom prst="rect">
            <a:avLst/>
          </a:prstGeom>
        </p:spPr>
      </p:pic>
      <p:grpSp>
        <p:nvGrpSpPr>
          <p:cNvPr id="85" name="Skupina 84"/>
          <p:cNvGrpSpPr/>
          <p:nvPr/>
        </p:nvGrpSpPr>
        <p:grpSpPr>
          <a:xfrm>
            <a:off x="3275856" y="1835532"/>
            <a:ext cx="5184576" cy="1590584"/>
            <a:chOff x="3275856" y="1835532"/>
            <a:chExt cx="5184576" cy="1590584"/>
          </a:xfrm>
        </p:grpSpPr>
        <p:cxnSp>
          <p:nvCxnSpPr>
            <p:cNvPr id="64" name="Přímá spojnice se šipkou 63"/>
            <p:cNvCxnSpPr/>
            <p:nvPr/>
          </p:nvCxnSpPr>
          <p:spPr>
            <a:xfrm>
              <a:off x="3357585" y="2204864"/>
              <a:ext cx="782367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Skupina 83"/>
            <p:cNvGrpSpPr/>
            <p:nvPr/>
          </p:nvGrpSpPr>
          <p:grpSpPr>
            <a:xfrm>
              <a:off x="3275856" y="1835532"/>
              <a:ext cx="5184576" cy="1590584"/>
              <a:chOff x="3275856" y="1835532"/>
              <a:chExt cx="5184576" cy="15905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bdélník 58"/>
                  <p:cNvSpPr/>
                  <p:nvPr/>
                </p:nvSpPr>
                <p:spPr>
                  <a:xfrm>
                    <a:off x="5292725" y="1888244"/>
                    <a:ext cx="1871563" cy="67666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𝑅𝐶𝑠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59" name="Obdélník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725" y="1888244"/>
                    <a:ext cx="1871563" cy="67666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Přímá spojnice se šipkou 59"/>
              <p:cNvCxnSpPr/>
              <p:nvPr/>
            </p:nvCxnSpPr>
            <p:spPr>
              <a:xfrm>
                <a:off x="4540032" y="2204864"/>
                <a:ext cx="75204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ál 13"/>
              <p:cNvSpPr/>
              <p:nvPr/>
            </p:nvSpPr>
            <p:spPr>
              <a:xfrm>
                <a:off x="4130435" y="1954001"/>
                <a:ext cx="441565" cy="46688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ovéPole 64"/>
                  <p:cNvSpPr txBox="1"/>
                  <p:nvPr/>
                </p:nvSpPr>
                <p:spPr>
                  <a:xfrm>
                    <a:off x="3275856" y="1835532"/>
                    <a:ext cx="5536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5" name="TextovéPole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5856" y="1835532"/>
                    <a:ext cx="55361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ovéPole 66"/>
                  <p:cNvSpPr txBox="1"/>
                  <p:nvPr/>
                </p:nvSpPr>
                <p:spPr>
                  <a:xfrm>
                    <a:off x="3873278" y="1844824"/>
                    <a:ext cx="4106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oMath>
                      </m:oMathPara>
                    </a14:m>
                    <a:endParaRPr lang="cs-CZ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ovéPole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3278" y="1844824"/>
                    <a:ext cx="410690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ovéPole 67"/>
                  <p:cNvSpPr txBox="1"/>
                  <p:nvPr/>
                </p:nvSpPr>
                <p:spPr>
                  <a:xfrm>
                    <a:off x="4355976" y="2267580"/>
                    <a:ext cx="4106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cs-CZ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ovéPole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5976" y="2267580"/>
                    <a:ext cx="410690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Přímá spojnice se šipkou 68"/>
              <p:cNvCxnSpPr/>
              <p:nvPr/>
            </p:nvCxnSpPr>
            <p:spPr>
              <a:xfrm>
                <a:off x="7164288" y="2235581"/>
                <a:ext cx="1296144" cy="0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ovéPole 69"/>
                  <p:cNvSpPr txBox="1"/>
                  <p:nvPr/>
                </p:nvSpPr>
                <p:spPr>
                  <a:xfrm>
                    <a:off x="7812360" y="1844824"/>
                    <a:ext cx="4673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0" name="TextovéPole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360" y="1844824"/>
                    <a:ext cx="467372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Obdélník 70"/>
              <p:cNvSpPr/>
              <p:nvPr/>
            </p:nvSpPr>
            <p:spPr>
              <a:xfrm>
                <a:off x="6084813" y="2996952"/>
                <a:ext cx="431403" cy="4291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k</a:t>
                </a:r>
                <a:endParaRPr lang="cs-CZ" dirty="0"/>
              </a:p>
            </p:txBody>
          </p:sp>
          <p:cxnSp>
            <p:nvCxnSpPr>
              <p:cNvPr id="72" name="Pravoúhlá spojnice 71"/>
              <p:cNvCxnSpPr>
                <a:endCxn id="71" idx="3"/>
              </p:cNvCxnSpPr>
              <p:nvPr/>
            </p:nvCxnSpPr>
            <p:spPr>
              <a:xfrm rot="10800000" flipV="1">
                <a:off x="6516216" y="2226574"/>
                <a:ext cx="1080120" cy="984960"/>
              </a:xfrm>
              <a:prstGeom prst="bentConnector3">
                <a:avLst>
                  <a:gd name="adj1" fmla="val 373"/>
                </a:avLst>
              </a:prstGeom>
              <a:ln w="5715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ravoúhlá spojnice 73"/>
              <p:cNvCxnSpPr>
                <a:endCxn id="14" idx="4"/>
              </p:cNvCxnSpPr>
              <p:nvPr/>
            </p:nvCxnSpPr>
            <p:spPr>
              <a:xfrm rot="10800000">
                <a:off x="4351219" y="2420889"/>
                <a:ext cx="1732949" cy="786249"/>
              </a:xfrm>
              <a:prstGeom prst="bentConnector2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5305745" y="3719104"/>
                <a:ext cx="3010671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745" y="3719104"/>
                <a:ext cx="3010671" cy="6766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5292080" y="4509120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509120"/>
                <a:ext cx="3693616" cy="67666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5292080" y="5301208"/>
                <a:ext cx="3693616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+(1+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01208"/>
                <a:ext cx="3693616" cy="67666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Skupina 82"/>
          <p:cNvGrpSpPr/>
          <p:nvPr/>
        </p:nvGrpSpPr>
        <p:grpSpPr>
          <a:xfrm>
            <a:off x="2881822" y="6136716"/>
            <a:ext cx="6103874" cy="676660"/>
            <a:chOff x="2881822" y="6136716"/>
            <a:chExt cx="6103874" cy="676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ovéPole 78"/>
                <p:cNvSpPr txBox="1"/>
                <p:nvPr/>
              </p:nvSpPr>
              <p:spPr>
                <a:xfrm>
                  <a:off x="5292080" y="6136716"/>
                  <a:ext cx="3693616" cy="6766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𝑎𝑜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𝑅𝐶𝑠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ovéPole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6136716"/>
                  <a:ext cx="3693616" cy="67666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ovéPole 79"/>
                <p:cNvSpPr txBox="1"/>
                <p:nvPr/>
              </p:nvSpPr>
              <p:spPr>
                <a:xfrm>
                  <a:off x="2882628" y="6138786"/>
                  <a:ext cx="249722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ea typeface="Cambria Math"/>
                    </a:rPr>
                    <a:t>Otevřená smyčka:</a:t>
                  </a:r>
                  <a14:m>
                    <m:oMath xmlns:m="http://schemas.openxmlformats.org/officeDocument/2006/math"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0" name="TextovéPole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628" y="6138786"/>
                  <a:ext cx="2497226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195" t="-8197" b="-2459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ovéPole 81"/>
                <p:cNvSpPr txBox="1"/>
                <p:nvPr/>
              </p:nvSpPr>
              <p:spPr>
                <a:xfrm>
                  <a:off x="2881822" y="6444044"/>
                  <a:ext cx="249722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>
                      <a:ea typeface="Cambria Math"/>
                    </a:rPr>
                    <a:t>Uzavřená smyčka:</a:t>
                  </a:r>
                  <a14:m>
                    <m:oMath xmlns:m="http://schemas.openxmlformats.org/officeDocument/2006/math"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&gt;1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2" name="TextovéPole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822" y="6444044"/>
                  <a:ext cx="2497226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200" t="-8197" b="-2459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Skupina 87"/>
          <p:cNvGrpSpPr/>
          <p:nvPr/>
        </p:nvGrpSpPr>
        <p:grpSpPr>
          <a:xfrm>
            <a:off x="5314358" y="502727"/>
            <a:ext cx="1870050" cy="2446975"/>
            <a:chOff x="5314358" y="502727"/>
            <a:chExt cx="1870050" cy="2446975"/>
          </a:xfrm>
        </p:grpSpPr>
        <p:sp>
          <p:nvSpPr>
            <p:cNvPr id="86" name="TextovéPole 85"/>
            <p:cNvSpPr txBox="1"/>
            <p:nvPr/>
          </p:nvSpPr>
          <p:spPr>
            <a:xfrm>
              <a:off x="5334478" y="502727"/>
              <a:ext cx="184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Otevřená smyčka</a:t>
              </a:r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5314358" y="2580370"/>
              <a:ext cx="17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Uzavřená smyčka</a:t>
              </a:r>
              <a:endParaRPr lang="cs-CZ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bdélník 88"/>
              <p:cNvSpPr/>
              <p:nvPr/>
            </p:nvSpPr>
            <p:spPr>
              <a:xfrm>
                <a:off x="5292080" y="876127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9" name="Obdélník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76127"/>
                <a:ext cx="1872208" cy="67666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bdélník 89"/>
              <p:cNvSpPr/>
              <p:nvPr/>
            </p:nvSpPr>
            <p:spPr>
              <a:xfrm>
                <a:off x="5292080" y="1887183"/>
                <a:ext cx="1872208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𝐿𝐶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𝑅𝐶𝑠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0" name="Obdélník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887183"/>
                <a:ext cx="1872208" cy="67666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1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2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37" name="Obdélník 36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Rovnoramenný trojúhelník 5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7" name="Obdélník 6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Rovnoramenný trojúhelník 30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Logaritmické zrcadlo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https://encrypted-tbn1.gstatic.com/images?q=tbn:ANd9GcTTRcwVamGE_N0T23WRJ8Y1WnecZ1UFeGI5r2mesISxtS9st7De8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7" r="21162" b="8302"/>
          <a:stretch/>
        </p:blipFill>
        <p:spPr bwMode="auto">
          <a:xfrm>
            <a:off x="1693790" y="2458728"/>
            <a:ext cx="1150882" cy="19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nd03.jxs.cz/178/960/ae13e3b5e9_89184888_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9678">
            <a:off x="7524328" y="5985244"/>
            <a:ext cx="1621097" cy="46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fi.muni.cz/usr/jkucera/pv109/xdavidovimage24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20" y="819286"/>
            <a:ext cx="3773744" cy="9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580112" y="1792072"/>
                <a:ext cx="2863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792072"/>
                <a:ext cx="286392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580112" y="2169657"/>
                <a:ext cx="2926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69657"/>
                <a:ext cx="292644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580112" y="2519961"/>
                <a:ext cx="208634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519961"/>
                <a:ext cx="2086340" cy="404983"/>
              </a:xfrm>
              <a:prstGeom prst="rect">
                <a:avLst/>
              </a:prstGeom>
              <a:blipFill rotWithShape="0">
                <a:blip r:embed="rId10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716387" y="4324454"/>
                <a:ext cx="552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387" y="4324454"/>
                <a:ext cx="55284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718310" y="4716451"/>
                <a:ext cx="615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/</m:t>
                      </m:r>
                      <m:r>
                        <a:rPr lang="cs-CZ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10" y="4716451"/>
                <a:ext cx="61536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1782751" y="5067061"/>
                <a:ext cx="48648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51" y="5067061"/>
                <a:ext cx="486480" cy="37427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2495539" y="4597278"/>
            <a:ext cx="183736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ásobení </a:t>
            </a:r>
            <a:r>
              <a:rPr lang="cs-CZ" dirty="0"/>
              <a:t>a</a:t>
            </a:r>
            <a:r>
              <a:rPr lang="cs-CZ" dirty="0" smtClean="0"/>
              <a:t> dělení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740604" y="3059668"/>
            <a:ext cx="1870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čítání a odečítání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269231" y="5095893"/>
            <a:ext cx="27542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u</a:t>
            </a:r>
            <a:r>
              <a:rPr lang="cs-CZ" dirty="0" smtClean="0"/>
              <a:t>mocňování /odmocňování</a:t>
            </a:r>
            <a:endParaRPr lang="cs-CZ" dirty="0"/>
          </a:p>
        </p:txBody>
      </p:sp>
      <p:sp>
        <p:nvSpPr>
          <p:cNvPr id="35" name="Šipka doprava 34"/>
          <p:cNvSpPr/>
          <p:nvPr/>
        </p:nvSpPr>
        <p:spPr>
          <a:xfrm rot="7752335">
            <a:off x="4762359" y="3883189"/>
            <a:ext cx="1407703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Šipka doprava 39"/>
          <p:cNvSpPr/>
          <p:nvPr/>
        </p:nvSpPr>
        <p:spPr>
          <a:xfrm>
            <a:off x="2025991" y="6281882"/>
            <a:ext cx="1177857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řesení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01554" y="5795972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pic>
        <p:nvPicPr>
          <p:cNvPr id="4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 rot="18686099">
            <a:off x="4366513" y="3289786"/>
            <a:ext cx="140770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90" name="Picture 18" descr="https://encrypted-tbn1.gstatic.com/images?q=tbn:ANd9GcS0chBy3dULjPEPzQCnNVQpetpqAzWP-OsGhHcDHqLSfvvBW6qov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1811">
            <a:off x="1936758" y="1585475"/>
            <a:ext cx="3637086" cy="5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4" grpId="0" animBg="1"/>
      <p:bldP spid="25" grpId="0" animBg="1"/>
      <p:bldP spid="26" grpId="0" animBg="1"/>
      <p:bldP spid="35" grpId="0" animBg="1"/>
      <p:bldP spid="14" grpId="0"/>
      <p:bldP spid="45" grpId="0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757"/>
            <a:ext cx="5273558" cy="581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862179" y="404664"/>
            <a:ext cx="5184576" cy="1590584"/>
            <a:chOff x="3275856" y="1835532"/>
            <a:chExt cx="5184576" cy="1590584"/>
          </a:xfrm>
        </p:grpSpPr>
        <p:cxnSp>
          <p:nvCxnSpPr>
            <p:cNvPr id="6" name="Přímá spojnice se šipkou 5"/>
            <p:cNvCxnSpPr/>
            <p:nvPr/>
          </p:nvCxnSpPr>
          <p:spPr>
            <a:xfrm>
              <a:off x="3357585" y="2204864"/>
              <a:ext cx="782367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Skupina 6"/>
            <p:cNvGrpSpPr/>
            <p:nvPr/>
          </p:nvGrpSpPr>
          <p:grpSpPr>
            <a:xfrm>
              <a:off x="3275856" y="1835532"/>
              <a:ext cx="5184576" cy="1590584"/>
              <a:chOff x="3275856" y="1835532"/>
              <a:chExt cx="5184576" cy="15905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bdélník 7"/>
                  <p:cNvSpPr/>
                  <p:nvPr/>
                </p:nvSpPr>
                <p:spPr>
                  <a:xfrm>
                    <a:off x="5292625" y="1875826"/>
                    <a:ext cx="1871563" cy="67666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𝐿𝐶</m:t>
                              </m:r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𝑅𝐶𝑠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8" name="Obdélník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625" y="1875826"/>
                    <a:ext cx="1871563" cy="67666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Přímá spojnice se šipkou 8"/>
              <p:cNvCxnSpPr/>
              <p:nvPr/>
            </p:nvCxnSpPr>
            <p:spPr>
              <a:xfrm>
                <a:off x="4540032" y="2204864"/>
                <a:ext cx="75204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ál 9"/>
              <p:cNvSpPr/>
              <p:nvPr/>
            </p:nvSpPr>
            <p:spPr>
              <a:xfrm>
                <a:off x="4130435" y="1954001"/>
                <a:ext cx="441565" cy="46688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ovéPole 10"/>
                  <p:cNvSpPr txBox="1"/>
                  <p:nvPr/>
                </p:nvSpPr>
                <p:spPr>
                  <a:xfrm>
                    <a:off x="3275856" y="1835532"/>
                    <a:ext cx="5536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1" name="TextovéPol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5856" y="1835532"/>
                    <a:ext cx="553613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ovéPole 11"/>
                  <p:cNvSpPr txBox="1"/>
                  <p:nvPr/>
                </p:nvSpPr>
                <p:spPr>
                  <a:xfrm>
                    <a:off x="3873278" y="1844824"/>
                    <a:ext cx="4106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oMath>
                      </m:oMathPara>
                    </a14:m>
                    <a:endParaRPr lang="cs-CZ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ovéPole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3278" y="1844824"/>
                    <a:ext cx="410690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ovéPole 12"/>
                  <p:cNvSpPr txBox="1"/>
                  <p:nvPr/>
                </p:nvSpPr>
                <p:spPr>
                  <a:xfrm>
                    <a:off x="4355976" y="2267580"/>
                    <a:ext cx="4106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cs-CZ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ovéPole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5976" y="2267580"/>
                    <a:ext cx="410690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Přímá spojnice se šipkou 13"/>
              <p:cNvCxnSpPr/>
              <p:nvPr/>
            </p:nvCxnSpPr>
            <p:spPr>
              <a:xfrm>
                <a:off x="7164288" y="2235581"/>
                <a:ext cx="1296144" cy="0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ovéPole 14"/>
                  <p:cNvSpPr txBox="1"/>
                  <p:nvPr/>
                </p:nvSpPr>
                <p:spPr>
                  <a:xfrm>
                    <a:off x="7812360" y="1844824"/>
                    <a:ext cx="4673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5" name="TextovéPole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360" y="1844824"/>
                    <a:ext cx="46737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bdélník 15"/>
              <p:cNvSpPr/>
              <p:nvPr/>
            </p:nvSpPr>
            <p:spPr>
              <a:xfrm>
                <a:off x="6084813" y="2996952"/>
                <a:ext cx="431403" cy="4291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k</a:t>
                </a:r>
                <a:endParaRPr lang="cs-CZ" dirty="0"/>
              </a:p>
            </p:txBody>
          </p:sp>
          <p:cxnSp>
            <p:nvCxnSpPr>
              <p:cNvPr id="17" name="Pravoúhlá spojnice 16"/>
              <p:cNvCxnSpPr>
                <a:endCxn id="16" idx="3"/>
              </p:cNvCxnSpPr>
              <p:nvPr/>
            </p:nvCxnSpPr>
            <p:spPr>
              <a:xfrm rot="10800000" flipV="1">
                <a:off x="6516216" y="2226574"/>
                <a:ext cx="1080120" cy="984960"/>
              </a:xfrm>
              <a:prstGeom prst="bentConnector3">
                <a:avLst>
                  <a:gd name="adj1" fmla="val 373"/>
                </a:avLst>
              </a:prstGeom>
              <a:ln w="5715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ravoúhlá spojnice 17"/>
              <p:cNvCxnSpPr>
                <a:endCxn id="10" idx="4"/>
              </p:cNvCxnSpPr>
              <p:nvPr/>
            </p:nvCxnSpPr>
            <p:spPr>
              <a:xfrm rot="10800000">
                <a:off x="4351219" y="2420889"/>
                <a:ext cx="1732949" cy="786249"/>
              </a:xfrm>
              <a:prstGeom prst="bentConnector2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Skupina 3"/>
          <p:cNvGrpSpPr/>
          <p:nvPr/>
        </p:nvGrpSpPr>
        <p:grpSpPr>
          <a:xfrm>
            <a:off x="467544" y="0"/>
            <a:ext cx="4474013" cy="680728"/>
            <a:chOff x="4572000" y="2964296"/>
            <a:chExt cx="4474013" cy="680728"/>
          </a:xfrm>
        </p:grpSpPr>
        <p:cxnSp>
          <p:nvCxnSpPr>
            <p:cNvPr id="19" name="Přímá spojnice se šipkou 18"/>
            <p:cNvCxnSpPr/>
            <p:nvPr/>
          </p:nvCxnSpPr>
          <p:spPr>
            <a:xfrm>
              <a:off x="4581517" y="3346984"/>
              <a:ext cx="1296144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>
              <a:off x="7749869" y="3355053"/>
              <a:ext cx="129614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/>
                <p:cNvSpPr txBox="1"/>
                <p:nvPr/>
              </p:nvSpPr>
              <p:spPr>
                <a:xfrm>
                  <a:off x="4572000" y="2977308"/>
                  <a:ext cx="553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𝑎𝑜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977308"/>
                  <a:ext cx="5536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8397941" y="2964296"/>
                  <a:ext cx="467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941" y="2964296"/>
                  <a:ext cx="46737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délník 22"/>
                <p:cNvSpPr/>
                <p:nvPr/>
              </p:nvSpPr>
              <p:spPr>
                <a:xfrm>
                  <a:off x="5877661" y="2968364"/>
                  <a:ext cx="1872208" cy="67666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𝐿𝐶</m:t>
                            </m:r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𝑅𝐶𝑠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3" name="Obdélní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7661" y="2968364"/>
                  <a:ext cx="1872208" cy="6766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11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0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Kmitočtové charakteristiky v logaritmických souřadnicích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907704" y="1726427"/>
                <a:ext cx="2279277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726427"/>
                <a:ext cx="2279277" cy="380810"/>
              </a:xfrm>
              <a:prstGeom prst="rect">
                <a:avLst/>
              </a:prstGeom>
              <a:blipFill rotWithShape="0">
                <a:blip r:embed="rId2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835696" y="2247882"/>
                <a:ext cx="5695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0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arg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247882"/>
                <a:ext cx="569553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971600" y="2748507"/>
            <a:ext cx="408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Logaritmická amplitudová charakteristika: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1600" y="3105807"/>
            <a:ext cx="35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Logaritmická fázová charakteristika: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32040" y="2771636"/>
                <a:ext cx="119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771636"/>
                <a:ext cx="119693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355976" y="3068960"/>
                <a:ext cx="1561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068960"/>
                <a:ext cx="156183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1116972" y="3448128"/>
            <a:ext cx="386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(osa kmitočtu má logaritmické měřítko)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028348" y="3817460"/>
                <a:ext cx="80648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Ve skutečnosti se užívá dekadický logaritmus pro osu úhlového kmitočtu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cs-CZ" dirty="0" smtClean="0"/>
                  <a:t>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r>
                  <a:rPr lang="cs-CZ" dirty="0" smtClean="0"/>
                  <a:t>A na osu pořadnic amplitudové charakteristiky se vynáší absolutní hodnota kmitočtového přenosu v decibelech:</a:t>
                </a: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48" y="3817460"/>
                <a:ext cx="8064895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680"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078424" y="5017789"/>
                <a:ext cx="3875548" cy="415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𝑑𝐵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𝑑𝐵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=20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24" y="5017789"/>
                <a:ext cx="3875548" cy="415755"/>
              </a:xfrm>
              <a:prstGeom prst="rect">
                <a:avLst/>
              </a:prstGeom>
              <a:blipFill rotWithShape="0"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1331640" y="5805264"/>
            <a:ext cx="736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Výhoda: násobení přenosů v logaritmických souřadnicích přechází na sčítání.</a:t>
            </a:r>
            <a:endParaRPr lang="cs-CZ" dirty="0"/>
          </a:p>
        </p:txBody>
      </p:sp>
      <p:pic>
        <p:nvPicPr>
          <p:cNvPr id="14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8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6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90" y="188640"/>
            <a:ext cx="5040560" cy="61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3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1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-21886"/>
            <a:ext cx="9577064" cy="1146630"/>
          </a:xfrm>
        </p:spPr>
        <p:txBody>
          <a:bodyPr>
            <a:noAutofit/>
          </a:bodyPr>
          <a:lstStyle/>
          <a:p>
            <a:r>
              <a:rPr lang="cs-CZ" sz="3200" dirty="0" smtClean="0"/>
              <a:t>Frekvenční analýza modelů fyziologických systémů</a:t>
            </a:r>
            <a:endParaRPr lang="cs-CZ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836712"/>
            <a:ext cx="48768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1"/>
          <a:stretch/>
        </p:blipFill>
        <p:spPr bwMode="auto">
          <a:xfrm>
            <a:off x="237848" y="3003649"/>
            <a:ext cx="376741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4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91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1012" y="-605184"/>
            <a:ext cx="5314950" cy="848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-252536" y="-21886"/>
            <a:ext cx="9577064" cy="1146630"/>
          </a:xfrm>
        </p:spPr>
        <p:txBody>
          <a:bodyPr>
            <a:noAutofit/>
          </a:bodyPr>
          <a:lstStyle/>
          <a:p>
            <a:r>
              <a:rPr lang="cs-CZ" sz="3200" dirty="0" smtClean="0"/>
              <a:t>Frekvenční analýza modelů fyziologických systémů</a:t>
            </a:r>
            <a:endParaRPr lang="cs-CZ" sz="3200" dirty="0"/>
          </a:p>
        </p:txBody>
      </p:sp>
      <p:pic>
        <p:nvPicPr>
          <p:cNvPr id="6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3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8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1339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-252536" y="-21886"/>
            <a:ext cx="9577064" cy="1146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Frekvenční analýza modelů fyziologických systémů</a:t>
            </a:r>
            <a:endParaRPr lang="cs-CZ" sz="3200" dirty="0"/>
          </a:p>
        </p:txBody>
      </p:sp>
      <p:pic>
        <p:nvPicPr>
          <p:cNvPr id="6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3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5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411710" cy="455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Nyquistovy</a:t>
            </a:r>
            <a:r>
              <a:rPr lang="cs-CZ" dirty="0" smtClean="0"/>
              <a:t> diagramy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73952" y="6449366"/>
            <a:ext cx="744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/>
              <a:t>http://www.uamt.feec.vutbr.cz/~richter/vyuka/0809_BRR1/texty/brr1.pdf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04432" y="6113360"/>
            <a:ext cx="532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http://patf-biokyb.lf1.cuni.cz/wiki/cvut/mos_materialy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82044" y="5777354"/>
            <a:ext cx="780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linkClick r:id="rId3" tooltip="cvut:khoo_physiologicalcontrolsystems_ebook.pdf (15.1 MB)"/>
              </a:rPr>
              <a:t>Khoo</a:t>
            </a:r>
            <a:r>
              <a:rPr lang="cs-CZ" dirty="0">
                <a:hlinkClick r:id="rId3" tooltip="cvut:khoo_physiologicalcontrolsystems_ebook.pdf (15.1 MB)"/>
              </a:rPr>
              <a:t>: </a:t>
            </a:r>
            <a:r>
              <a:rPr lang="cs-CZ" dirty="0" err="1">
                <a:hlinkClick r:id="rId3" tooltip="cvut:khoo_physiologicalcontrolsystems_ebook.pdf (15.1 MB)"/>
              </a:rPr>
              <a:t>Physiological</a:t>
            </a:r>
            <a:r>
              <a:rPr lang="cs-CZ" dirty="0">
                <a:hlinkClick r:id="rId3" tooltip="cvut:khoo_physiologicalcontrolsystems_ebook.pdf (15.1 MB)"/>
              </a:rPr>
              <a:t> </a:t>
            </a:r>
            <a:r>
              <a:rPr lang="cs-CZ" dirty="0" err="1">
                <a:hlinkClick r:id="rId3" tooltip="cvut:khoo_physiologicalcontrolsystems_ebook.pdf (15.1 MB)"/>
              </a:rPr>
              <a:t>Control</a:t>
            </a:r>
            <a:r>
              <a:rPr lang="cs-CZ" dirty="0">
                <a:hlinkClick r:id="rId3" tooltip="cvut:khoo_physiologicalcontrolsystems_ebook.pdf (15.1 MB)"/>
              </a:rPr>
              <a:t> Systems</a:t>
            </a:r>
            <a:r>
              <a:rPr lang="cs-CZ" dirty="0"/>
              <a:t> </a:t>
            </a:r>
            <a:r>
              <a:rPr lang="cs-CZ" i="1" dirty="0"/>
              <a:t>Analýza systémů na fyziologických příkladech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43904" y="577735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Viz:</a:t>
            </a:r>
            <a:endParaRPr lang="cs-CZ" dirty="0"/>
          </a:p>
        </p:txBody>
      </p:sp>
      <p:pic>
        <p:nvPicPr>
          <p:cNvPr id="8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4" cstate="print"/>
          <a:srcRect l="14326" r="15690"/>
          <a:stretch>
            <a:fillRect/>
          </a:stretch>
        </p:blipFill>
        <p:spPr bwMode="auto">
          <a:xfrm>
            <a:off x="-19549" y="4344"/>
            <a:ext cx="412259" cy="58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38100"/>
            <a:ext cx="63912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42862"/>
            <a:ext cx="64198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644" y="83144"/>
            <a:ext cx="8229600" cy="1143000"/>
          </a:xfrm>
        </p:spPr>
        <p:txBody>
          <a:bodyPr/>
          <a:lstStyle/>
          <a:p>
            <a:r>
              <a:rPr lang="cs-CZ" dirty="0" err="1" smtClean="0"/>
              <a:t>Niquistovo</a:t>
            </a:r>
            <a:r>
              <a:rPr lang="cs-CZ" dirty="0" smtClean="0"/>
              <a:t> kritérium stability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5580112" y="2492896"/>
            <a:ext cx="72008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 flipV="1">
            <a:off x="3491880" y="4077072"/>
            <a:ext cx="49685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olný tvar 7"/>
          <p:cNvSpPr/>
          <p:nvPr/>
        </p:nvSpPr>
        <p:spPr>
          <a:xfrm>
            <a:off x="3990641" y="3635966"/>
            <a:ext cx="3742872" cy="2684648"/>
          </a:xfrm>
          <a:custGeom>
            <a:avLst/>
            <a:gdLst>
              <a:gd name="connsiteX0" fmla="*/ 2983871 w 2983871"/>
              <a:gd name="connsiteY0" fmla="*/ 484944 h 2143419"/>
              <a:gd name="connsiteX1" fmla="*/ 2816231 w 2983871"/>
              <a:gd name="connsiteY1" fmla="*/ 1155504 h 2143419"/>
              <a:gd name="connsiteX2" fmla="*/ 2305691 w 2983871"/>
              <a:gd name="connsiteY2" fmla="*/ 2024184 h 2143419"/>
              <a:gd name="connsiteX3" fmla="*/ 598811 w 2983871"/>
              <a:gd name="connsiteY3" fmla="*/ 2069904 h 2143419"/>
              <a:gd name="connsiteX4" fmla="*/ 80651 w 2983871"/>
              <a:gd name="connsiteY4" fmla="*/ 1406964 h 2143419"/>
              <a:gd name="connsiteX5" fmla="*/ 27311 w 2983871"/>
              <a:gd name="connsiteY5" fmla="*/ 393504 h 2143419"/>
              <a:gd name="connsiteX6" fmla="*/ 339731 w 2983871"/>
              <a:gd name="connsiteY6" fmla="*/ 12504 h 2143419"/>
              <a:gd name="connsiteX7" fmla="*/ 796931 w 2983871"/>
              <a:gd name="connsiteY7" fmla="*/ 126804 h 2143419"/>
              <a:gd name="connsiteX8" fmla="*/ 1132211 w 2983871"/>
              <a:gd name="connsiteY8" fmla="*/ 469704 h 2143419"/>
              <a:gd name="connsiteX9" fmla="*/ 1132211 w 2983871"/>
              <a:gd name="connsiteY9" fmla="*/ 469704 h 2143419"/>
              <a:gd name="connsiteX0" fmla="*/ 2983871 w 2983871"/>
              <a:gd name="connsiteY0" fmla="*/ 484944 h 2139163"/>
              <a:gd name="connsiteX1" fmla="*/ 2884811 w 2983871"/>
              <a:gd name="connsiteY1" fmla="*/ 1231704 h 2139163"/>
              <a:gd name="connsiteX2" fmla="*/ 2305691 w 2983871"/>
              <a:gd name="connsiteY2" fmla="*/ 2024184 h 2139163"/>
              <a:gd name="connsiteX3" fmla="*/ 598811 w 2983871"/>
              <a:gd name="connsiteY3" fmla="*/ 2069904 h 2139163"/>
              <a:gd name="connsiteX4" fmla="*/ 80651 w 2983871"/>
              <a:gd name="connsiteY4" fmla="*/ 1406964 h 2139163"/>
              <a:gd name="connsiteX5" fmla="*/ 27311 w 2983871"/>
              <a:gd name="connsiteY5" fmla="*/ 393504 h 2139163"/>
              <a:gd name="connsiteX6" fmla="*/ 339731 w 2983871"/>
              <a:gd name="connsiteY6" fmla="*/ 12504 h 2139163"/>
              <a:gd name="connsiteX7" fmla="*/ 796931 w 2983871"/>
              <a:gd name="connsiteY7" fmla="*/ 126804 h 2139163"/>
              <a:gd name="connsiteX8" fmla="*/ 1132211 w 2983871"/>
              <a:gd name="connsiteY8" fmla="*/ 469704 h 2139163"/>
              <a:gd name="connsiteX9" fmla="*/ 1132211 w 2983871"/>
              <a:gd name="connsiteY9" fmla="*/ 469704 h 2139163"/>
              <a:gd name="connsiteX0" fmla="*/ 3132155 w 3132155"/>
              <a:gd name="connsiteY0" fmla="*/ 491896 h 2146115"/>
              <a:gd name="connsiteX1" fmla="*/ 3033095 w 3132155"/>
              <a:gd name="connsiteY1" fmla="*/ 1238656 h 2146115"/>
              <a:gd name="connsiteX2" fmla="*/ 2453975 w 3132155"/>
              <a:gd name="connsiteY2" fmla="*/ 2031136 h 2146115"/>
              <a:gd name="connsiteX3" fmla="*/ 747095 w 3132155"/>
              <a:gd name="connsiteY3" fmla="*/ 2076856 h 2146115"/>
              <a:gd name="connsiteX4" fmla="*/ 228935 w 3132155"/>
              <a:gd name="connsiteY4" fmla="*/ 1413916 h 2146115"/>
              <a:gd name="connsiteX5" fmla="*/ 7955 w 3132155"/>
              <a:gd name="connsiteY5" fmla="*/ 507136 h 2146115"/>
              <a:gd name="connsiteX6" fmla="*/ 488015 w 3132155"/>
              <a:gd name="connsiteY6" fmla="*/ 19456 h 2146115"/>
              <a:gd name="connsiteX7" fmla="*/ 945215 w 3132155"/>
              <a:gd name="connsiteY7" fmla="*/ 133756 h 2146115"/>
              <a:gd name="connsiteX8" fmla="*/ 1280495 w 3132155"/>
              <a:gd name="connsiteY8" fmla="*/ 476656 h 2146115"/>
              <a:gd name="connsiteX9" fmla="*/ 1280495 w 3132155"/>
              <a:gd name="connsiteY9" fmla="*/ 476656 h 2146115"/>
              <a:gd name="connsiteX0" fmla="*/ 3168421 w 3168421"/>
              <a:gd name="connsiteY0" fmla="*/ 491896 h 2139375"/>
              <a:gd name="connsiteX1" fmla="*/ 3069361 w 3168421"/>
              <a:gd name="connsiteY1" fmla="*/ 1238656 h 2139375"/>
              <a:gd name="connsiteX2" fmla="*/ 2490241 w 3168421"/>
              <a:gd name="connsiteY2" fmla="*/ 2031136 h 2139375"/>
              <a:gd name="connsiteX3" fmla="*/ 783361 w 3168421"/>
              <a:gd name="connsiteY3" fmla="*/ 2076856 h 2139375"/>
              <a:gd name="connsiteX4" fmla="*/ 105181 w 3168421"/>
              <a:gd name="connsiteY4" fmla="*/ 1512976 h 2139375"/>
              <a:gd name="connsiteX5" fmla="*/ 44221 w 3168421"/>
              <a:gd name="connsiteY5" fmla="*/ 507136 h 2139375"/>
              <a:gd name="connsiteX6" fmla="*/ 524281 w 3168421"/>
              <a:gd name="connsiteY6" fmla="*/ 19456 h 2139375"/>
              <a:gd name="connsiteX7" fmla="*/ 981481 w 3168421"/>
              <a:gd name="connsiteY7" fmla="*/ 133756 h 2139375"/>
              <a:gd name="connsiteX8" fmla="*/ 1316761 w 3168421"/>
              <a:gd name="connsiteY8" fmla="*/ 476656 h 2139375"/>
              <a:gd name="connsiteX9" fmla="*/ 1316761 w 3168421"/>
              <a:gd name="connsiteY9" fmla="*/ 476656 h 2139375"/>
              <a:gd name="connsiteX0" fmla="*/ 3168800 w 3168800"/>
              <a:gd name="connsiteY0" fmla="*/ 491896 h 2206038"/>
              <a:gd name="connsiteX1" fmla="*/ 3069740 w 3168800"/>
              <a:gd name="connsiteY1" fmla="*/ 1238656 h 2206038"/>
              <a:gd name="connsiteX2" fmla="*/ 2490620 w 3168800"/>
              <a:gd name="connsiteY2" fmla="*/ 2031136 h 2206038"/>
              <a:gd name="connsiteX3" fmla="*/ 791360 w 3168800"/>
              <a:gd name="connsiteY3" fmla="*/ 2168296 h 2206038"/>
              <a:gd name="connsiteX4" fmla="*/ 105560 w 3168800"/>
              <a:gd name="connsiteY4" fmla="*/ 1512976 h 2206038"/>
              <a:gd name="connsiteX5" fmla="*/ 44600 w 3168800"/>
              <a:gd name="connsiteY5" fmla="*/ 507136 h 2206038"/>
              <a:gd name="connsiteX6" fmla="*/ 524660 w 3168800"/>
              <a:gd name="connsiteY6" fmla="*/ 19456 h 2206038"/>
              <a:gd name="connsiteX7" fmla="*/ 981860 w 3168800"/>
              <a:gd name="connsiteY7" fmla="*/ 133756 h 2206038"/>
              <a:gd name="connsiteX8" fmla="*/ 1317140 w 3168800"/>
              <a:gd name="connsiteY8" fmla="*/ 476656 h 2206038"/>
              <a:gd name="connsiteX9" fmla="*/ 1317140 w 3168800"/>
              <a:gd name="connsiteY9" fmla="*/ 476656 h 2206038"/>
              <a:gd name="connsiteX0" fmla="*/ 3168800 w 3168800"/>
              <a:gd name="connsiteY0" fmla="*/ 491896 h 2258896"/>
              <a:gd name="connsiteX1" fmla="*/ 3069740 w 3168800"/>
              <a:gd name="connsiteY1" fmla="*/ 1238656 h 2258896"/>
              <a:gd name="connsiteX2" fmla="*/ 2528720 w 3168800"/>
              <a:gd name="connsiteY2" fmla="*/ 2153056 h 2258896"/>
              <a:gd name="connsiteX3" fmla="*/ 791360 w 3168800"/>
              <a:gd name="connsiteY3" fmla="*/ 2168296 h 2258896"/>
              <a:gd name="connsiteX4" fmla="*/ 105560 w 3168800"/>
              <a:gd name="connsiteY4" fmla="*/ 1512976 h 2258896"/>
              <a:gd name="connsiteX5" fmla="*/ 44600 w 3168800"/>
              <a:gd name="connsiteY5" fmla="*/ 507136 h 2258896"/>
              <a:gd name="connsiteX6" fmla="*/ 524660 w 3168800"/>
              <a:gd name="connsiteY6" fmla="*/ 19456 h 2258896"/>
              <a:gd name="connsiteX7" fmla="*/ 981860 w 3168800"/>
              <a:gd name="connsiteY7" fmla="*/ 133756 h 2258896"/>
              <a:gd name="connsiteX8" fmla="*/ 1317140 w 3168800"/>
              <a:gd name="connsiteY8" fmla="*/ 476656 h 2258896"/>
              <a:gd name="connsiteX9" fmla="*/ 1317140 w 3168800"/>
              <a:gd name="connsiteY9" fmla="*/ 476656 h 2258896"/>
              <a:gd name="connsiteX0" fmla="*/ 3168800 w 3168800"/>
              <a:gd name="connsiteY0" fmla="*/ 491896 h 2254995"/>
              <a:gd name="connsiteX1" fmla="*/ 3107840 w 3168800"/>
              <a:gd name="connsiteY1" fmla="*/ 1299616 h 2254995"/>
              <a:gd name="connsiteX2" fmla="*/ 2528720 w 3168800"/>
              <a:gd name="connsiteY2" fmla="*/ 2153056 h 2254995"/>
              <a:gd name="connsiteX3" fmla="*/ 791360 w 3168800"/>
              <a:gd name="connsiteY3" fmla="*/ 2168296 h 2254995"/>
              <a:gd name="connsiteX4" fmla="*/ 105560 w 3168800"/>
              <a:gd name="connsiteY4" fmla="*/ 1512976 h 2254995"/>
              <a:gd name="connsiteX5" fmla="*/ 44600 w 3168800"/>
              <a:gd name="connsiteY5" fmla="*/ 507136 h 2254995"/>
              <a:gd name="connsiteX6" fmla="*/ 524660 w 3168800"/>
              <a:gd name="connsiteY6" fmla="*/ 19456 h 2254995"/>
              <a:gd name="connsiteX7" fmla="*/ 981860 w 3168800"/>
              <a:gd name="connsiteY7" fmla="*/ 133756 h 2254995"/>
              <a:gd name="connsiteX8" fmla="*/ 1317140 w 3168800"/>
              <a:gd name="connsiteY8" fmla="*/ 476656 h 2254995"/>
              <a:gd name="connsiteX9" fmla="*/ 1317140 w 3168800"/>
              <a:gd name="connsiteY9" fmla="*/ 476656 h 2254995"/>
              <a:gd name="connsiteX0" fmla="*/ 3168800 w 3168800"/>
              <a:gd name="connsiteY0" fmla="*/ 491896 h 2254995"/>
              <a:gd name="connsiteX1" fmla="*/ 3107840 w 3168800"/>
              <a:gd name="connsiteY1" fmla="*/ 1299616 h 2254995"/>
              <a:gd name="connsiteX2" fmla="*/ 2528720 w 3168800"/>
              <a:gd name="connsiteY2" fmla="*/ 2153056 h 2254995"/>
              <a:gd name="connsiteX3" fmla="*/ 791360 w 3168800"/>
              <a:gd name="connsiteY3" fmla="*/ 2168296 h 2254995"/>
              <a:gd name="connsiteX4" fmla="*/ 105560 w 3168800"/>
              <a:gd name="connsiteY4" fmla="*/ 1512976 h 2254995"/>
              <a:gd name="connsiteX5" fmla="*/ 44600 w 3168800"/>
              <a:gd name="connsiteY5" fmla="*/ 507136 h 2254995"/>
              <a:gd name="connsiteX6" fmla="*/ 524660 w 3168800"/>
              <a:gd name="connsiteY6" fmla="*/ 19456 h 2254995"/>
              <a:gd name="connsiteX7" fmla="*/ 981860 w 3168800"/>
              <a:gd name="connsiteY7" fmla="*/ 133756 h 2254995"/>
              <a:gd name="connsiteX8" fmla="*/ 1317140 w 3168800"/>
              <a:gd name="connsiteY8" fmla="*/ 476656 h 2254995"/>
              <a:gd name="connsiteX9" fmla="*/ 1317140 w 3168800"/>
              <a:gd name="connsiteY9" fmla="*/ 476656 h 2254995"/>
              <a:gd name="connsiteX0" fmla="*/ 3168800 w 3168800"/>
              <a:gd name="connsiteY0" fmla="*/ 498632 h 2261731"/>
              <a:gd name="connsiteX1" fmla="*/ 3107840 w 3168800"/>
              <a:gd name="connsiteY1" fmla="*/ 1306352 h 2261731"/>
              <a:gd name="connsiteX2" fmla="*/ 2528720 w 3168800"/>
              <a:gd name="connsiteY2" fmla="*/ 2159792 h 2261731"/>
              <a:gd name="connsiteX3" fmla="*/ 791360 w 3168800"/>
              <a:gd name="connsiteY3" fmla="*/ 2175032 h 2261731"/>
              <a:gd name="connsiteX4" fmla="*/ 105560 w 3168800"/>
              <a:gd name="connsiteY4" fmla="*/ 1519712 h 2261731"/>
              <a:gd name="connsiteX5" fmla="*/ 44600 w 3168800"/>
              <a:gd name="connsiteY5" fmla="*/ 513872 h 2261731"/>
              <a:gd name="connsiteX6" fmla="*/ 524660 w 3168800"/>
              <a:gd name="connsiteY6" fmla="*/ 26192 h 2261731"/>
              <a:gd name="connsiteX7" fmla="*/ 997100 w 3168800"/>
              <a:gd name="connsiteY7" fmla="*/ 110012 h 2261731"/>
              <a:gd name="connsiteX8" fmla="*/ 1317140 w 3168800"/>
              <a:gd name="connsiteY8" fmla="*/ 483392 h 2261731"/>
              <a:gd name="connsiteX9" fmla="*/ 1317140 w 3168800"/>
              <a:gd name="connsiteY9" fmla="*/ 483392 h 2261731"/>
              <a:gd name="connsiteX0" fmla="*/ 3164475 w 3164475"/>
              <a:gd name="connsiteY0" fmla="*/ 479853 h 2242952"/>
              <a:gd name="connsiteX1" fmla="*/ 3103515 w 3164475"/>
              <a:gd name="connsiteY1" fmla="*/ 1287573 h 2242952"/>
              <a:gd name="connsiteX2" fmla="*/ 2524395 w 3164475"/>
              <a:gd name="connsiteY2" fmla="*/ 2141013 h 2242952"/>
              <a:gd name="connsiteX3" fmla="*/ 787035 w 3164475"/>
              <a:gd name="connsiteY3" fmla="*/ 2156253 h 2242952"/>
              <a:gd name="connsiteX4" fmla="*/ 101235 w 3164475"/>
              <a:gd name="connsiteY4" fmla="*/ 1500933 h 2242952"/>
              <a:gd name="connsiteX5" fmla="*/ 40275 w 3164475"/>
              <a:gd name="connsiteY5" fmla="*/ 495093 h 2242952"/>
              <a:gd name="connsiteX6" fmla="*/ 459375 w 3164475"/>
              <a:gd name="connsiteY6" fmla="*/ 30273 h 2242952"/>
              <a:gd name="connsiteX7" fmla="*/ 992775 w 3164475"/>
              <a:gd name="connsiteY7" fmla="*/ 91233 h 2242952"/>
              <a:gd name="connsiteX8" fmla="*/ 1312815 w 3164475"/>
              <a:gd name="connsiteY8" fmla="*/ 464613 h 2242952"/>
              <a:gd name="connsiteX9" fmla="*/ 1312815 w 3164475"/>
              <a:gd name="connsiteY9" fmla="*/ 464613 h 2242952"/>
              <a:gd name="connsiteX0" fmla="*/ 3164475 w 3176501"/>
              <a:gd name="connsiteY0" fmla="*/ 479853 h 2315993"/>
              <a:gd name="connsiteX1" fmla="*/ 3103515 w 3176501"/>
              <a:gd name="connsiteY1" fmla="*/ 1287573 h 2315993"/>
              <a:gd name="connsiteX2" fmla="*/ 2341515 w 3176501"/>
              <a:gd name="connsiteY2" fmla="*/ 2247693 h 2315993"/>
              <a:gd name="connsiteX3" fmla="*/ 787035 w 3176501"/>
              <a:gd name="connsiteY3" fmla="*/ 2156253 h 2315993"/>
              <a:gd name="connsiteX4" fmla="*/ 101235 w 3176501"/>
              <a:gd name="connsiteY4" fmla="*/ 1500933 h 2315993"/>
              <a:gd name="connsiteX5" fmla="*/ 40275 w 3176501"/>
              <a:gd name="connsiteY5" fmla="*/ 495093 h 2315993"/>
              <a:gd name="connsiteX6" fmla="*/ 459375 w 3176501"/>
              <a:gd name="connsiteY6" fmla="*/ 30273 h 2315993"/>
              <a:gd name="connsiteX7" fmla="*/ 992775 w 3176501"/>
              <a:gd name="connsiteY7" fmla="*/ 91233 h 2315993"/>
              <a:gd name="connsiteX8" fmla="*/ 1312815 w 3176501"/>
              <a:gd name="connsiteY8" fmla="*/ 464613 h 2315993"/>
              <a:gd name="connsiteX9" fmla="*/ 1312815 w 3176501"/>
              <a:gd name="connsiteY9" fmla="*/ 464613 h 2315993"/>
              <a:gd name="connsiteX0" fmla="*/ 3162187 w 3174213"/>
              <a:gd name="connsiteY0" fmla="*/ 479853 h 2347119"/>
              <a:gd name="connsiteX1" fmla="*/ 3101227 w 3174213"/>
              <a:gd name="connsiteY1" fmla="*/ 1287573 h 2347119"/>
              <a:gd name="connsiteX2" fmla="*/ 2339227 w 3174213"/>
              <a:gd name="connsiteY2" fmla="*/ 2247693 h 2347119"/>
              <a:gd name="connsiteX3" fmla="*/ 739027 w 3174213"/>
              <a:gd name="connsiteY3" fmla="*/ 2232453 h 2347119"/>
              <a:gd name="connsiteX4" fmla="*/ 98947 w 3174213"/>
              <a:gd name="connsiteY4" fmla="*/ 1500933 h 2347119"/>
              <a:gd name="connsiteX5" fmla="*/ 37987 w 3174213"/>
              <a:gd name="connsiteY5" fmla="*/ 495093 h 2347119"/>
              <a:gd name="connsiteX6" fmla="*/ 457087 w 3174213"/>
              <a:gd name="connsiteY6" fmla="*/ 30273 h 2347119"/>
              <a:gd name="connsiteX7" fmla="*/ 990487 w 3174213"/>
              <a:gd name="connsiteY7" fmla="*/ 91233 h 2347119"/>
              <a:gd name="connsiteX8" fmla="*/ 1310527 w 3174213"/>
              <a:gd name="connsiteY8" fmla="*/ 464613 h 2347119"/>
              <a:gd name="connsiteX9" fmla="*/ 1310527 w 3174213"/>
              <a:gd name="connsiteY9" fmla="*/ 464613 h 2347119"/>
              <a:gd name="connsiteX0" fmla="*/ 3177104 w 3189130"/>
              <a:gd name="connsiteY0" fmla="*/ 479853 h 2346284"/>
              <a:gd name="connsiteX1" fmla="*/ 3116144 w 3189130"/>
              <a:gd name="connsiteY1" fmla="*/ 1287573 h 2346284"/>
              <a:gd name="connsiteX2" fmla="*/ 2354144 w 3189130"/>
              <a:gd name="connsiteY2" fmla="*/ 2247693 h 2346284"/>
              <a:gd name="connsiteX3" fmla="*/ 753944 w 3189130"/>
              <a:gd name="connsiteY3" fmla="*/ 2232453 h 2346284"/>
              <a:gd name="connsiteX4" fmla="*/ 83384 w 3189130"/>
              <a:gd name="connsiteY4" fmla="*/ 1516173 h 2346284"/>
              <a:gd name="connsiteX5" fmla="*/ 52904 w 3189130"/>
              <a:gd name="connsiteY5" fmla="*/ 495093 h 2346284"/>
              <a:gd name="connsiteX6" fmla="*/ 472004 w 3189130"/>
              <a:gd name="connsiteY6" fmla="*/ 30273 h 2346284"/>
              <a:gd name="connsiteX7" fmla="*/ 1005404 w 3189130"/>
              <a:gd name="connsiteY7" fmla="*/ 91233 h 2346284"/>
              <a:gd name="connsiteX8" fmla="*/ 1325444 w 3189130"/>
              <a:gd name="connsiteY8" fmla="*/ 464613 h 2346284"/>
              <a:gd name="connsiteX9" fmla="*/ 1325444 w 3189130"/>
              <a:gd name="connsiteY9" fmla="*/ 464613 h 2346284"/>
              <a:gd name="connsiteX0" fmla="*/ 3207089 w 3219115"/>
              <a:gd name="connsiteY0" fmla="*/ 478163 h 2344594"/>
              <a:gd name="connsiteX1" fmla="*/ 3146129 w 3219115"/>
              <a:gd name="connsiteY1" fmla="*/ 1285883 h 2344594"/>
              <a:gd name="connsiteX2" fmla="*/ 2384129 w 3219115"/>
              <a:gd name="connsiteY2" fmla="*/ 2246003 h 2344594"/>
              <a:gd name="connsiteX3" fmla="*/ 783929 w 3219115"/>
              <a:gd name="connsiteY3" fmla="*/ 2230763 h 2344594"/>
              <a:gd name="connsiteX4" fmla="*/ 113369 w 3219115"/>
              <a:gd name="connsiteY4" fmla="*/ 1514483 h 2344594"/>
              <a:gd name="connsiteX5" fmla="*/ 37169 w 3219115"/>
              <a:gd name="connsiteY5" fmla="*/ 470543 h 2344594"/>
              <a:gd name="connsiteX6" fmla="*/ 501989 w 3219115"/>
              <a:gd name="connsiteY6" fmla="*/ 28583 h 2344594"/>
              <a:gd name="connsiteX7" fmla="*/ 1035389 w 3219115"/>
              <a:gd name="connsiteY7" fmla="*/ 89543 h 2344594"/>
              <a:gd name="connsiteX8" fmla="*/ 1355429 w 3219115"/>
              <a:gd name="connsiteY8" fmla="*/ 462923 h 2344594"/>
              <a:gd name="connsiteX9" fmla="*/ 1355429 w 3219115"/>
              <a:gd name="connsiteY9" fmla="*/ 462923 h 2344594"/>
              <a:gd name="connsiteX0" fmla="*/ 3237240 w 3249266"/>
              <a:gd name="connsiteY0" fmla="*/ 478163 h 2342532"/>
              <a:gd name="connsiteX1" fmla="*/ 3176280 w 3249266"/>
              <a:gd name="connsiteY1" fmla="*/ 1285883 h 2342532"/>
              <a:gd name="connsiteX2" fmla="*/ 2414280 w 3249266"/>
              <a:gd name="connsiteY2" fmla="*/ 2246003 h 2342532"/>
              <a:gd name="connsiteX3" fmla="*/ 814080 w 3249266"/>
              <a:gd name="connsiteY3" fmla="*/ 2230763 h 2342532"/>
              <a:gd name="connsiteX4" fmla="*/ 82560 w 3249266"/>
              <a:gd name="connsiteY4" fmla="*/ 1552583 h 2342532"/>
              <a:gd name="connsiteX5" fmla="*/ 67320 w 3249266"/>
              <a:gd name="connsiteY5" fmla="*/ 470543 h 2342532"/>
              <a:gd name="connsiteX6" fmla="*/ 532140 w 3249266"/>
              <a:gd name="connsiteY6" fmla="*/ 28583 h 2342532"/>
              <a:gd name="connsiteX7" fmla="*/ 1065540 w 3249266"/>
              <a:gd name="connsiteY7" fmla="*/ 89543 h 2342532"/>
              <a:gd name="connsiteX8" fmla="*/ 1385580 w 3249266"/>
              <a:gd name="connsiteY8" fmla="*/ 462923 h 2342532"/>
              <a:gd name="connsiteX9" fmla="*/ 1385580 w 3249266"/>
              <a:gd name="connsiteY9" fmla="*/ 462923 h 2342532"/>
              <a:gd name="connsiteX0" fmla="*/ 3241369 w 3253395"/>
              <a:gd name="connsiteY0" fmla="*/ 478163 h 2342532"/>
              <a:gd name="connsiteX1" fmla="*/ 3180409 w 3253395"/>
              <a:gd name="connsiteY1" fmla="*/ 1285883 h 2342532"/>
              <a:gd name="connsiteX2" fmla="*/ 2418409 w 3253395"/>
              <a:gd name="connsiteY2" fmla="*/ 2246003 h 2342532"/>
              <a:gd name="connsiteX3" fmla="*/ 818209 w 3253395"/>
              <a:gd name="connsiteY3" fmla="*/ 2230763 h 2342532"/>
              <a:gd name="connsiteX4" fmla="*/ 86689 w 3253395"/>
              <a:gd name="connsiteY4" fmla="*/ 1552583 h 2342532"/>
              <a:gd name="connsiteX5" fmla="*/ 63829 w 3253395"/>
              <a:gd name="connsiteY5" fmla="*/ 470543 h 2342532"/>
              <a:gd name="connsiteX6" fmla="*/ 536269 w 3253395"/>
              <a:gd name="connsiteY6" fmla="*/ 28583 h 2342532"/>
              <a:gd name="connsiteX7" fmla="*/ 1069669 w 3253395"/>
              <a:gd name="connsiteY7" fmla="*/ 89543 h 2342532"/>
              <a:gd name="connsiteX8" fmla="*/ 1389709 w 3253395"/>
              <a:gd name="connsiteY8" fmla="*/ 462923 h 2342532"/>
              <a:gd name="connsiteX9" fmla="*/ 1389709 w 3253395"/>
              <a:gd name="connsiteY9" fmla="*/ 462923 h 2342532"/>
              <a:gd name="connsiteX0" fmla="*/ 3416629 w 3416629"/>
              <a:gd name="connsiteY0" fmla="*/ 470543 h 2342532"/>
              <a:gd name="connsiteX1" fmla="*/ 3180409 w 3416629"/>
              <a:gd name="connsiteY1" fmla="*/ 1285883 h 2342532"/>
              <a:gd name="connsiteX2" fmla="*/ 2418409 w 3416629"/>
              <a:gd name="connsiteY2" fmla="*/ 2246003 h 2342532"/>
              <a:gd name="connsiteX3" fmla="*/ 818209 w 3416629"/>
              <a:gd name="connsiteY3" fmla="*/ 2230763 h 2342532"/>
              <a:gd name="connsiteX4" fmla="*/ 86689 w 3416629"/>
              <a:gd name="connsiteY4" fmla="*/ 1552583 h 2342532"/>
              <a:gd name="connsiteX5" fmla="*/ 63829 w 3416629"/>
              <a:gd name="connsiteY5" fmla="*/ 470543 h 2342532"/>
              <a:gd name="connsiteX6" fmla="*/ 536269 w 3416629"/>
              <a:gd name="connsiteY6" fmla="*/ 28583 h 2342532"/>
              <a:gd name="connsiteX7" fmla="*/ 1069669 w 3416629"/>
              <a:gd name="connsiteY7" fmla="*/ 89543 h 2342532"/>
              <a:gd name="connsiteX8" fmla="*/ 1389709 w 3416629"/>
              <a:gd name="connsiteY8" fmla="*/ 462923 h 2342532"/>
              <a:gd name="connsiteX9" fmla="*/ 1389709 w 3416629"/>
              <a:gd name="connsiteY9" fmla="*/ 462923 h 2342532"/>
              <a:gd name="connsiteX0" fmla="*/ 3416629 w 3416629"/>
              <a:gd name="connsiteY0" fmla="*/ 470543 h 2329507"/>
              <a:gd name="connsiteX1" fmla="*/ 3218509 w 3416629"/>
              <a:gd name="connsiteY1" fmla="*/ 1476383 h 2329507"/>
              <a:gd name="connsiteX2" fmla="*/ 2418409 w 3416629"/>
              <a:gd name="connsiteY2" fmla="*/ 2246003 h 2329507"/>
              <a:gd name="connsiteX3" fmla="*/ 818209 w 3416629"/>
              <a:gd name="connsiteY3" fmla="*/ 2230763 h 2329507"/>
              <a:gd name="connsiteX4" fmla="*/ 86689 w 3416629"/>
              <a:gd name="connsiteY4" fmla="*/ 1552583 h 2329507"/>
              <a:gd name="connsiteX5" fmla="*/ 63829 w 3416629"/>
              <a:gd name="connsiteY5" fmla="*/ 470543 h 2329507"/>
              <a:gd name="connsiteX6" fmla="*/ 536269 w 3416629"/>
              <a:gd name="connsiteY6" fmla="*/ 28583 h 2329507"/>
              <a:gd name="connsiteX7" fmla="*/ 1069669 w 3416629"/>
              <a:gd name="connsiteY7" fmla="*/ 89543 h 2329507"/>
              <a:gd name="connsiteX8" fmla="*/ 1389709 w 3416629"/>
              <a:gd name="connsiteY8" fmla="*/ 462923 h 2329507"/>
              <a:gd name="connsiteX9" fmla="*/ 1389709 w 3416629"/>
              <a:gd name="connsiteY9" fmla="*/ 462923 h 2329507"/>
              <a:gd name="connsiteX0" fmla="*/ 3416629 w 3416629"/>
              <a:gd name="connsiteY0" fmla="*/ 470543 h 2388810"/>
              <a:gd name="connsiteX1" fmla="*/ 3218509 w 3416629"/>
              <a:gd name="connsiteY1" fmla="*/ 1476383 h 2388810"/>
              <a:gd name="connsiteX2" fmla="*/ 2372689 w 3416629"/>
              <a:gd name="connsiteY2" fmla="*/ 2329823 h 2388810"/>
              <a:gd name="connsiteX3" fmla="*/ 818209 w 3416629"/>
              <a:gd name="connsiteY3" fmla="*/ 2230763 h 2388810"/>
              <a:gd name="connsiteX4" fmla="*/ 86689 w 3416629"/>
              <a:gd name="connsiteY4" fmla="*/ 1552583 h 2388810"/>
              <a:gd name="connsiteX5" fmla="*/ 63829 w 3416629"/>
              <a:gd name="connsiteY5" fmla="*/ 470543 h 2388810"/>
              <a:gd name="connsiteX6" fmla="*/ 536269 w 3416629"/>
              <a:gd name="connsiteY6" fmla="*/ 28583 h 2388810"/>
              <a:gd name="connsiteX7" fmla="*/ 1069669 w 3416629"/>
              <a:gd name="connsiteY7" fmla="*/ 89543 h 2388810"/>
              <a:gd name="connsiteX8" fmla="*/ 1389709 w 3416629"/>
              <a:gd name="connsiteY8" fmla="*/ 462923 h 2388810"/>
              <a:gd name="connsiteX9" fmla="*/ 1389709 w 3416629"/>
              <a:gd name="connsiteY9" fmla="*/ 462923 h 2388810"/>
              <a:gd name="connsiteX0" fmla="*/ 3411885 w 3411885"/>
              <a:gd name="connsiteY0" fmla="*/ 470543 h 2423739"/>
              <a:gd name="connsiteX1" fmla="*/ 3213765 w 3411885"/>
              <a:gd name="connsiteY1" fmla="*/ 1476383 h 2423739"/>
              <a:gd name="connsiteX2" fmla="*/ 2367945 w 3411885"/>
              <a:gd name="connsiteY2" fmla="*/ 2329823 h 2423739"/>
              <a:gd name="connsiteX3" fmla="*/ 737265 w 3411885"/>
              <a:gd name="connsiteY3" fmla="*/ 2314583 h 2423739"/>
              <a:gd name="connsiteX4" fmla="*/ 81945 w 3411885"/>
              <a:gd name="connsiteY4" fmla="*/ 1552583 h 2423739"/>
              <a:gd name="connsiteX5" fmla="*/ 59085 w 3411885"/>
              <a:gd name="connsiteY5" fmla="*/ 470543 h 2423739"/>
              <a:gd name="connsiteX6" fmla="*/ 531525 w 3411885"/>
              <a:gd name="connsiteY6" fmla="*/ 28583 h 2423739"/>
              <a:gd name="connsiteX7" fmla="*/ 1064925 w 3411885"/>
              <a:gd name="connsiteY7" fmla="*/ 89543 h 2423739"/>
              <a:gd name="connsiteX8" fmla="*/ 1384965 w 3411885"/>
              <a:gd name="connsiteY8" fmla="*/ 462923 h 2423739"/>
              <a:gd name="connsiteX9" fmla="*/ 1384965 w 3411885"/>
              <a:gd name="connsiteY9" fmla="*/ 462923 h 2423739"/>
              <a:gd name="connsiteX0" fmla="*/ 3411885 w 3411885"/>
              <a:gd name="connsiteY0" fmla="*/ 470543 h 2423739"/>
              <a:gd name="connsiteX1" fmla="*/ 3213765 w 3411885"/>
              <a:gd name="connsiteY1" fmla="*/ 1476383 h 2423739"/>
              <a:gd name="connsiteX2" fmla="*/ 2367945 w 3411885"/>
              <a:gd name="connsiteY2" fmla="*/ 2329823 h 2423739"/>
              <a:gd name="connsiteX3" fmla="*/ 737265 w 3411885"/>
              <a:gd name="connsiteY3" fmla="*/ 2314583 h 2423739"/>
              <a:gd name="connsiteX4" fmla="*/ 81945 w 3411885"/>
              <a:gd name="connsiteY4" fmla="*/ 1552583 h 2423739"/>
              <a:gd name="connsiteX5" fmla="*/ 59085 w 3411885"/>
              <a:gd name="connsiteY5" fmla="*/ 470543 h 2423739"/>
              <a:gd name="connsiteX6" fmla="*/ 531525 w 3411885"/>
              <a:gd name="connsiteY6" fmla="*/ 28583 h 2423739"/>
              <a:gd name="connsiteX7" fmla="*/ 1064925 w 3411885"/>
              <a:gd name="connsiteY7" fmla="*/ 89543 h 2423739"/>
              <a:gd name="connsiteX8" fmla="*/ 1384965 w 3411885"/>
              <a:gd name="connsiteY8" fmla="*/ 462923 h 2423739"/>
              <a:gd name="connsiteX9" fmla="*/ 1384965 w 3411885"/>
              <a:gd name="connsiteY9" fmla="*/ 462923 h 2423739"/>
              <a:gd name="connsiteX0" fmla="*/ 3510945 w 3510945"/>
              <a:gd name="connsiteY0" fmla="*/ 501023 h 2423739"/>
              <a:gd name="connsiteX1" fmla="*/ 3213765 w 3510945"/>
              <a:gd name="connsiteY1" fmla="*/ 1476383 h 2423739"/>
              <a:gd name="connsiteX2" fmla="*/ 2367945 w 3510945"/>
              <a:gd name="connsiteY2" fmla="*/ 2329823 h 2423739"/>
              <a:gd name="connsiteX3" fmla="*/ 737265 w 3510945"/>
              <a:gd name="connsiteY3" fmla="*/ 2314583 h 2423739"/>
              <a:gd name="connsiteX4" fmla="*/ 81945 w 3510945"/>
              <a:gd name="connsiteY4" fmla="*/ 1552583 h 2423739"/>
              <a:gd name="connsiteX5" fmla="*/ 59085 w 3510945"/>
              <a:gd name="connsiteY5" fmla="*/ 470543 h 2423739"/>
              <a:gd name="connsiteX6" fmla="*/ 531525 w 3510945"/>
              <a:gd name="connsiteY6" fmla="*/ 28583 h 2423739"/>
              <a:gd name="connsiteX7" fmla="*/ 1064925 w 3510945"/>
              <a:gd name="connsiteY7" fmla="*/ 89543 h 2423739"/>
              <a:gd name="connsiteX8" fmla="*/ 1384965 w 3510945"/>
              <a:gd name="connsiteY8" fmla="*/ 462923 h 2423739"/>
              <a:gd name="connsiteX9" fmla="*/ 1384965 w 3510945"/>
              <a:gd name="connsiteY9" fmla="*/ 462923 h 2423739"/>
              <a:gd name="connsiteX0" fmla="*/ 3510945 w 3510945"/>
              <a:gd name="connsiteY0" fmla="*/ 501023 h 2423739"/>
              <a:gd name="connsiteX1" fmla="*/ 3213765 w 3510945"/>
              <a:gd name="connsiteY1" fmla="*/ 1476383 h 2423739"/>
              <a:gd name="connsiteX2" fmla="*/ 2367945 w 3510945"/>
              <a:gd name="connsiteY2" fmla="*/ 2329823 h 2423739"/>
              <a:gd name="connsiteX3" fmla="*/ 737265 w 3510945"/>
              <a:gd name="connsiteY3" fmla="*/ 2314583 h 2423739"/>
              <a:gd name="connsiteX4" fmla="*/ 81945 w 3510945"/>
              <a:gd name="connsiteY4" fmla="*/ 1552583 h 2423739"/>
              <a:gd name="connsiteX5" fmla="*/ 59085 w 3510945"/>
              <a:gd name="connsiteY5" fmla="*/ 470543 h 2423739"/>
              <a:gd name="connsiteX6" fmla="*/ 531525 w 3510945"/>
              <a:gd name="connsiteY6" fmla="*/ 28583 h 2423739"/>
              <a:gd name="connsiteX7" fmla="*/ 1064925 w 3510945"/>
              <a:gd name="connsiteY7" fmla="*/ 89543 h 2423739"/>
              <a:gd name="connsiteX8" fmla="*/ 1384965 w 3510945"/>
              <a:gd name="connsiteY8" fmla="*/ 462923 h 2423739"/>
              <a:gd name="connsiteX9" fmla="*/ 1384965 w 3510945"/>
              <a:gd name="connsiteY9" fmla="*/ 462923 h 2423739"/>
              <a:gd name="connsiteX0" fmla="*/ 3539300 w 3539300"/>
              <a:gd name="connsiteY0" fmla="*/ 501023 h 2422866"/>
              <a:gd name="connsiteX1" fmla="*/ 3242120 w 3539300"/>
              <a:gd name="connsiteY1" fmla="*/ 1476383 h 2422866"/>
              <a:gd name="connsiteX2" fmla="*/ 2396300 w 3539300"/>
              <a:gd name="connsiteY2" fmla="*/ 2329823 h 2422866"/>
              <a:gd name="connsiteX3" fmla="*/ 765620 w 3539300"/>
              <a:gd name="connsiteY3" fmla="*/ 2314583 h 2422866"/>
              <a:gd name="connsiteX4" fmla="*/ 64580 w 3539300"/>
              <a:gd name="connsiteY4" fmla="*/ 1567823 h 2422866"/>
              <a:gd name="connsiteX5" fmla="*/ 87440 w 3539300"/>
              <a:gd name="connsiteY5" fmla="*/ 470543 h 2422866"/>
              <a:gd name="connsiteX6" fmla="*/ 559880 w 3539300"/>
              <a:gd name="connsiteY6" fmla="*/ 28583 h 2422866"/>
              <a:gd name="connsiteX7" fmla="*/ 1093280 w 3539300"/>
              <a:gd name="connsiteY7" fmla="*/ 89543 h 2422866"/>
              <a:gd name="connsiteX8" fmla="*/ 1413320 w 3539300"/>
              <a:gd name="connsiteY8" fmla="*/ 462923 h 2422866"/>
              <a:gd name="connsiteX9" fmla="*/ 1413320 w 3539300"/>
              <a:gd name="connsiteY9" fmla="*/ 462923 h 2422866"/>
              <a:gd name="connsiteX0" fmla="*/ 3539300 w 3539300"/>
              <a:gd name="connsiteY0" fmla="*/ 501023 h 2447902"/>
              <a:gd name="connsiteX1" fmla="*/ 3242120 w 3539300"/>
              <a:gd name="connsiteY1" fmla="*/ 1476383 h 2447902"/>
              <a:gd name="connsiteX2" fmla="*/ 2411540 w 3539300"/>
              <a:gd name="connsiteY2" fmla="*/ 2367923 h 2447902"/>
              <a:gd name="connsiteX3" fmla="*/ 765620 w 3539300"/>
              <a:gd name="connsiteY3" fmla="*/ 2314583 h 2447902"/>
              <a:gd name="connsiteX4" fmla="*/ 64580 w 3539300"/>
              <a:gd name="connsiteY4" fmla="*/ 1567823 h 2447902"/>
              <a:gd name="connsiteX5" fmla="*/ 87440 w 3539300"/>
              <a:gd name="connsiteY5" fmla="*/ 470543 h 2447902"/>
              <a:gd name="connsiteX6" fmla="*/ 559880 w 3539300"/>
              <a:gd name="connsiteY6" fmla="*/ 28583 h 2447902"/>
              <a:gd name="connsiteX7" fmla="*/ 1093280 w 3539300"/>
              <a:gd name="connsiteY7" fmla="*/ 89543 h 2447902"/>
              <a:gd name="connsiteX8" fmla="*/ 1413320 w 3539300"/>
              <a:gd name="connsiteY8" fmla="*/ 462923 h 2447902"/>
              <a:gd name="connsiteX9" fmla="*/ 1413320 w 3539300"/>
              <a:gd name="connsiteY9" fmla="*/ 462923 h 2447902"/>
              <a:gd name="connsiteX0" fmla="*/ 3539845 w 3539845"/>
              <a:gd name="connsiteY0" fmla="*/ 501023 h 2461882"/>
              <a:gd name="connsiteX1" fmla="*/ 3242665 w 3539845"/>
              <a:gd name="connsiteY1" fmla="*/ 1476383 h 2461882"/>
              <a:gd name="connsiteX2" fmla="*/ 2412085 w 3539845"/>
              <a:gd name="connsiteY2" fmla="*/ 2367923 h 2461882"/>
              <a:gd name="connsiteX3" fmla="*/ 773785 w 3539845"/>
              <a:gd name="connsiteY3" fmla="*/ 2345063 h 2461882"/>
              <a:gd name="connsiteX4" fmla="*/ 65125 w 3539845"/>
              <a:gd name="connsiteY4" fmla="*/ 1567823 h 2461882"/>
              <a:gd name="connsiteX5" fmla="*/ 87985 w 3539845"/>
              <a:gd name="connsiteY5" fmla="*/ 470543 h 2461882"/>
              <a:gd name="connsiteX6" fmla="*/ 560425 w 3539845"/>
              <a:gd name="connsiteY6" fmla="*/ 28583 h 2461882"/>
              <a:gd name="connsiteX7" fmla="*/ 1093825 w 3539845"/>
              <a:gd name="connsiteY7" fmla="*/ 89543 h 2461882"/>
              <a:gd name="connsiteX8" fmla="*/ 1413865 w 3539845"/>
              <a:gd name="connsiteY8" fmla="*/ 462923 h 2461882"/>
              <a:gd name="connsiteX9" fmla="*/ 1413865 w 3539845"/>
              <a:gd name="connsiteY9" fmla="*/ 462923 h 2461882"/>
              <a:gd name="connsiteX0" fmla="*/ 3539845 w 3539845"/>
              <a:gd name="connsiteY0" fmla="*/ 501023 h 2461882"/>
              <a:gd name="connsiteX1" fmla="*/ 3242665 w 3539845"/>
              <a:gd name="connsiteY1" fmla="*/ 1476383 h 2461882"/>
              <a:gd name="connsiteX2" fmla="*/ 2412085 w 3539845"/>
              <a:gd name="connsiteY2" fmla="*/ 2367923 h 2461882"/>
              <a:gd name="connsiteX3" fmla="*/ 773785 w 3539845"/>
              <a:gd name="connsiteY3" fmla="*/ 2345063 h 2461882"/>
              <a:gd name="connsiteX4" fmla="*/ 65125 w 3539845"/>
              <a:gd name="connsiteY4" fmla="*/ 1567823 h 2461882"/>
              <a:gd name="connsiteX5" fmla="*/ 87985 w 3539845"/>
              <a:gd name="connsiteY5" fmla="*/ 470543 h 2461882"/>
              <a:gd name="connsiteX6" fmla="*/ 560425 w 3539845"/>
              <a:gd name="connsiteY6" fmla="*/ 28583 h 2461882"/>
              <a:gd name="connsiteX7" fmla="*/ 1093825 w 3539845"/>
              <a:gd name="connsiteY7" fmla="*/ 89543 h 2461882"/>
              <a:gd name="connsiteX8" fmla="*/ 1413865 w 3539845"/>
              <a:gd name="connsiteY8" fmla="*/ 462923 h 2461882"/>
              <a:gd name="connsiteX9" fmla="*/ 1413865 w 3539845"/>
              <a:gd name="connsiteY9" fmla="*/ 501023 h 2461882"/>
              <a:gd name="connsiteX0" fmla="*/ 3539845 w 3539845"/>
              <a:gd name="connsiteY0" fmla="*/ 501023 h 2461882"/>
              <a:gd name="connsiteX1" fmla="*/ 3242665 w 3539845"/>
              <a:gd name="connsiteY1" fmla="*/ 1476383 h 2461882"/>
              <a:gd name="connsiteX2" fmla="*/ 2412085 w 3539845"/>
              <a:gd name="connsiteY2" fmla="*/ 2367923 h 2461882"/>
              <a:gd name="connsiteX3" fmla="*/ 773785 w 3539845"/>
              <a:gd name="connsiteY3" fmla="*/ 2345063 h 2461882"/>
              <a:gd name="connsiteX4" fmla="*/ 65125 w 3539845"/>
              <a:gd name="connsiteY4" fmla="*/ 1567823 h 2461882"/>
              <a:gd name="connsiteX5" fmla="*/ 87985 w 3539845"/>
              <a:gd name="connsiteY5" fmla="*/ 470543 h 2461882"/>
              <a:gd name="connsiteX6" fmla="*/ 560425 w 3539845"/>
              <a:gd name="connsiteY6" fmla="*/ 28583 h 2461882"/>
              <a:gd name="connsiteX7" fmla="*/ 1093825 w 3539845"/>
              <a:gd name="connsiteY7" fmla="*/ 89543 h 2461882"/>
              <a:gd name="connsiteX8" fmla="*/ 1413865 w 3539845"/>
              <a:gd name="connsiteY8" fmla="*/ 462923 h 2461882"/>
              <a:gd name="connsiteX9" fmla="*/ 1522118 w 3539845"/>
              <a:gd name="connsiteY9" fmla="*/ 493403 h 2461882"/>
              <a:gd name="connsiteX0" fmla="*/ 3539845 w 3539845"/>
              <a:gd name="connsiteY0" fmla="*/ 498122 h 2458981"/>
              <a:gd name="connsiteX1" fmla="*/ 3242665 w 3539845"/>
              <a:gd name="connsiteY1" fmla="*/ 1473482 h 2458981"/>
              <a:gd name="connsiteX2" fmla="*/ 2412085 w 3539845"/>
              <a:gd name="connsiteY2" fmla="*/ 2365022 h 2458981"/>
              <a:gd name="connsiteX3" fmla="*/ 773785 w 3539845"/>
              <a:gd name="connsiteY3" fmla="*/ 2342162 h 2458981"/>
              <a:gd name="connsiteX4" fmla="*/ 65125 w 3539845"/>
              <a:gd name="connsiteY4" fmla="*/ 1564922 h 2458981"/>
              <a:gd name="connsiteX5" fmla="*/ 87985 w 3539845"/>
              <a:gd name="connsiteY5" fmla="*/ 467642 h 2458981"/>
              <a:gd name="connsiteX6" fmla="*/ 560425 w 3539845"/>
              <a:gd name="connsiteY6" fmla="*/ 25682 h 2458981"/>
              <a:gd name="connsiteX7" fmla="*/ 1093825 w 3539845"/>
              <a:gd name="connsiteY7" fmla="*/ 86642 h 2458981"/>
              <a:gd name="connsiteX8" fmla="*/ 1471600 w 3539845"/>
              <a:gd name="connsiteY8" fmla="*/ 368582 h 2458981"/>
              <a:gd name="connsiteX9" fmla="*/ 1522118 w 3539845"/>
              <a:gd name="connsiteY9" fmla="*/ 490502 h 2458981"/>
              <a:gd name="connsiteX0" fmla="*/ 3539845 w 3539845"/>
              <a:gd name="connsiteY0" fmla="*/ 496420 h 2457279"/>
              <a:gd name="connsiteX1" fmla="*/ 3242665 w 3539845"/>
              <a:gd name="connsiteY1" fmla="*/ 1471780 h 2457279"/>
              <a:gd name="connsiteX2" fmla="*/ 2412085 w 3539845"/>
              <a:gd name="connsiteY2" fmla="*/ 2363320 h 2457279"/>
              <a:gd name="connsiteX3" fmla="*/ 773785 w 3539845"/>
              <a:gd name="connsiteY3" fmla="*/ 2340460 h 2457279"/>
              <a:gd name="connsiteX4" fmla="*/ 65125 w 3539845"/>
              <a:gd name="connsiteY4" fmla="*/ 1563220 h 2457279"/>
              <a:gd name="connsiteX5" fmla="*/ 87985 w 3539845"/>
              <a:gd name="connsiteY5" fmla="*/ 465940 h 2457279"/>
              <a:gd name="connsiteX6" fmla="*/ 560425 w 3539845"/>
              <a:gd name="connsiteY6" fmla="*/ 23980 h 2457279"/>
              <a:gd name="connsiteX7" fmla="*/ 1093825 w 3539845"/>
              <a:gd name="connsiteY7" fmla="*/ 84940 h 2457279"/>
              <a:gd name="connsiteX8" fmla="*/ 1457166 w 3539845"/>
              <a:gd name="connsiteY8" fmla="*/ 305920 h 2457279"/>
              <a:gd name="connsiteX9" fmla="*/ 1522118 w 3539845"/>
              <a:gd name="connsiteY9" fmla="*/ 488800 h 2457279"/>
              <a:gd name="connsiteX0" fmla="*/ 3539845 w 3539845"/>
              <a:gd name="connsiteY0" fmla="*/ 514643 h 2475502"/>
              <a:gd name="connsiteX1" fmla="*/ 3242665 w 3539845"/>
              <a:gd name="connsiteY1" fmla="*/ 1490003 h 2475502"/>
              <a:gd name="connsiteX2" fmla="*/ 2412085 w 3539845"/>
              <a:gd name="connsiteY2" fmla="*/ 2381543 h 2475502"/>
              <a:gd name="connsiteX3" fmla="*/ 773785 w 3539845"/>
              <a:gd name="connsiteY3" fmla="*/ 2358683 h 2475502"/>
              <a:gd name="connsiteX4" fmla="*/ 65125 w 3539845"/>
              <a:gd name="connsiteY4" fmla="*/ 1581443 h 2475502"/>
              <a:gd name="connsiteX5" fmla="*/ 87985 w 3539845"/>
              <a:gd name="connsiteY5" fmla="*/ 484163 h 2475502"/>
              <a:gd name="connsiteX6" fmla="*/ 560425 w 3539845"/>
              <a:gd name="connsiteY6" fmla="*/ 42203 h 2475502"/>
              <a:gd name="connsiteX7" fmla="*/ 1093825 w 3539845"/>
              <a:gd name="connsiteY7" fmla="*/ 49823 h 2475502"/>
              <a:gd name="connsiteX8" fmla="*/ 1457166 w 3539845"/>
              <a:gd name="connsiteY8" fmla="*/ 324143 h 2475502"/>
              <a:gd name="connsiteX9" fmla="*/ 1522118 w 3539845"/>
              <a:gd name="connsiteY9" fmla="*/ 507023 h 2475502"/>
              <a:gd name="connsiteX0" fmla="*/ 3539845 w 3539845"/>
              <a:gd name="connsiteY0" fmla="*/ 514643 h 2511075"/>
              <a:gd name="connsiteX1" fmla="*/ 3242665 w 3539845"/>
              <a:gd name="connsiteY1" fmla="*/ 1490003 h 2511075"/>
              <a:gd name="connsiteX2" fmla="*/ 2412085 w 3539845"/>
              <a:gd name="connsiteY2" fmla="*/ 2433748 h 2511075"/>
              <a:gd name="connsiteX3" fmla="*/ 773785 w 3539845"/>
              <a:gd name="connsiteY3" fmla="*/ 2358683 h 2511075"/>
              <a:gd name="connsiteX4" fmla="*/ 65125 w 3539845"/>
              <a:gd name="connsiteY4" fmla="*/ 1581443 h 2511075"/>
              <a:gd name="connsiteX5" fmla="*/ 87985 w 3539845"/>
              <a:gd name="connsiteY5" fmla="*/ 484163 h 2511075"/>
              <a:gd name="connsiteX6" fmla="*/ 560425 w 3539845"/>
              <a:gd name="connsiteY6" fmla="*/ 42203 h 2511075"/>
              <a:gd name="connsiteX7" fmla="*/ 1093825 w 3539845"/>
              <a:gd name="connsiteY7" fmla="*/ 49823 h 2511075"/>
              <a:gd name="connsiteX8" fmla="*/ 1457166 w 3539845"/>
              <a:gd name="connsiteY8" fmla="*/ 324143 h 2511075"/>
              <a:gd name="connsiteX9" fmla="*/ 1522118 w 3539845"/>
              <a:gd name="connsiteY9" fmla="*/ 507023 h 2511075"/>
              <a:gd name="connsiteX0" fmla="*/ 3544860 w 3544860"/>
              <a:gd name="connsiteY0" fmla="*/ 514643 h 2510422"/>
              <a:gd name="connsiteX1" fmla="*/ 3247680 w 3544860"/>
              <a:gd name="connsiteY1" fmla="*/ 1490003 h 2510422"/>
              <a:gd name="connsiteX2" fmla="*/ 2417100 w 3544860"/>
              <a:gd name="connsiteY2" fmla="*/ 2433748 h 2510422"/>
              <a:gd name="connsiteX3" fmla="*/ 778800 w 3544860"/>
              <a:gd name="connsiteY3" fmla="*/ 2358683 h 2510422"/>
              <a:gd name="connsiteX4" fmla="*/ 62923 w 3544860"/>
              <a:gd name="connsiteY4" fmla="*/ 1596359 h 2510422"/>
              <a:gd name="connsiteX5" fmla="*/ 93000 w 3544860"/>
              <a:gd name="connsiteY5" fmla="*/ 484163 h 2510422"/>
              <a:gd name="connsiteX6" fmla="*/ 565440 w 3544860"/>
              <a:gd name="connsiteY6" fmla="*/ 42203 h 2510422"/>
              <a:gd name="connsiteX7" fmla="*/ 1098840 w 3544860"/>
              <a:gd name="connsiteY7" fmla="*/ 49823 h 2510422"/>
              <a:gd name="connsiteX8" fmla="*/ 1462181 w 3544860"/>
              <a:gd name="connsiteY8" fmla="*/ 324143 h 2510422"/>
              <a:gd name="connsiteX9" fmla="*/ 1527133 w 3544860"/>
              <a:gd name="connsiteY9" fmla="*/ 507023 h 2510422"/>
              <a:gd name="connsiteX0" fmla="*/ 3544860 w 3544860"/>
              <a:gd name="connsiteY0" fmla="*/ 514643 h 2521028"/>
              <a:gd name="connsiteX1" fmla="*/ 3247680 w 3544860"/>
              <a:gd name="connsiteY1" fmla="*/ 1490003 h 2521028"/>
              <a:gd name="connsiteX2" fmla="*/ 2424317 w 3544860"/>
              <a:gd name="connsiteY2" fmla="*/ 2448059 h 2521028"/>
              <a:gd name="connsiteX3" fmla="*/ 778800 w 3544860"/>
              <a:gd name="connsiteY3" fmla="*/ 2358683 h 2521028"/>
              <a:gd name="connsiteX4" fmla="*/ 62923 w 3544860"/>
              <a:gd name="connsiteY4" fmla="*/ 1596359 h 2521028"/>
              <a:gd name="connsiteX5" fmla="*/ 93000 w 3544860"/>
              <a:gd name="connsiteY5" fmla="*/ 484163 h 2521028"/>
              <a:gd name="connsiteX6" fmla="*/ 565440 w 3544860"/>
              <a:gd name="connsiteY6" fmla="*/ 42203 h 2521028"/>
              <a:gd name="connsiteX7" fmla="*/ 1098840 w 3544860"/>
              <a:gd name="connsiteY7" fmla="*/ 49823 h 2521028"/>
              <a:gd name="connsiteX8" fmla="*/ 1462181 w 3544860"/>
              <a:gd name="connsiteY8" fmla="*/ 324143 h 2521028"/>
              <a:gd name="connsiteX9" fmla="*/ 1527133 w 3544860"/>
              <a:gd name="connsiteY9" fmla="*/ 507023 h 25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4860" h="2521028">
                <a:moveTo>
                  <a:pt x="3544860" y="514643"/>
                </a:moveTo>
                <a:cubicBezTo>
                  <a:pt x="3502315" y="828333"/>
                  <a:pt x="3434437" y="1167767"/>
                  <a:pt x="3247680" y="1490003"/>
                </a:cubicBezTo>
                <a:cubicBezTo>
                  <a:pt x="3060923" y="1812239"/>
                  <a:pt x="2835797" y="2303279"/>
                  <a:pt x="2424317" y="2448059"/>
                </a:cubicBezTo>
                <a:cubicBezTo>
                  <a:pt x="2012837" y="2592839"/>
                  <a:pt x="1172366" y="2500633"/>
                  <a:pt x="778800" y="2358683"/>
                </a:cubicBezTo>
                <a:cubicBezTo>
                  <a:pt x="385234" y="2216733"/>
                  <a:pt x="177223" y="1908779"/>
                  <a:pt x="62923" y="1596359"/>
                </a:cubicBezTo>
                <a:cubicBezTo>
                  <a:pt x="-51377" y="1283939"/>
                  <a:pt x="9247" y="743189"/>
                  <a:pt x="93000" y="484163"/>
                </a:cubicBezTo>
                <a:cubicBezTo>
                  <a:pt x="176753" y="225137"/>
                  <a:pt x="397800" y="114593"/>
                  <a:pt x="565440" y="42203"/>
                </a:cubicBezTo>
                <a:cubicBezTo>
                  <a:pt x="733080" y="-30187"/>
                  <a:pt x="949383" y="2833"/>
                  <a:pt x="1098840" y="49823"/>
                </a:cubicBezTo>
                <a:cubicBezTo>
                  <a:pt x="1248297" y="96813"/>
                  <a:pt x="1390799" y="247943"/>
                  <a:pt x="1462181" y="324143"/>
                </a:cubicBezTo>
                <a:cubicBezTo>
                  <a:pt x="1533563" y="400343"/>
                  <a:pt x="1527133" y="494323"/>
                  <a:pt x="1527133" y="5070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47664" y="1700808"/>
            <a:ext cx="1008112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547664" y="2924944"/>
            <a:ext cx="1008112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</a:t>
            </a:r>
          </a:p>
        </p:txBody>
      </p:sp>
      <p:cxnSp>
        <p:nvCxnSpPr>
          <p:cNvPr id="13" name="Přímá spojnice se šipkou 12"/>
          <p:cNvCxnSpPr>
            <a:stCxn id="10" idx="3"/>
          </p:cNvCxnSpPr>
          <p:nvPr/>
        </p:nvCxnSpPr>
        <p:spPr>
          <a:xfrm>
            <a:off x="2555776" y="1988840"/>
            <a:ext cx="1841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nice 16"/>
          <p:cNvCxnSpPr>
            <a:endCxn id="11" idx="3"/>
          </p:cNvCxnSpPr>
          <p:nvPr/>
        </p:nvCxnSpPr>
        <p:spPr>
          <a:xfrm rot="5400000">
            <a:off x="2404085" y="2140531"/>
            <a:ext cx="1224136" cy="9207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 rot="10800000">
            <a:off x="1065899" y="2572390"/>
            <a:ext cx="432048" cy="6529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916651" y="1807726"/>
            <a:ext cx="388369" cy="364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983236" y="187676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40838" y="180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</a:t>
            </a:r>
          </a:p>
        </p:txBody>
      </p:sp>
      <p:cxnSp>
        <p:nvCxnSpPr>
          <p:cNvPr id="24" name="Přímá spojnice se šipkou 23"/>
          <p:cNvCxnSpPr>
            <a:stCxn id="20" idx="6"/>
            <a:endCxn id="10" idx="1"/>
          </p:cNvCxnSpPr>
          <p:nvPr/>
        </p:nvCxnSpPr>
        <p:spPr>
          <a:xfrm flipV="1">
            <a:off x="1305020" y="1988840"/>
            <a:ext cx="242644" cy="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96456" y="1987962"/>
            <a:ext cx="805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990879" y="2567662"/>
            <a:ext cx="15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96456" y="2600908"/>
            <a:ext cx="0" cy="62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96456" y="3225324"/>
            <a:ext cx="744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83202" y="1220408"/>
            <a:ext cx="0" cy="62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83202" y="1844824"/>
            <a:ext cx="744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Skupina 37"/>
          <p:cNvGrpSpPr/>
          <p:nvPr/>
        </p:nvGrpSpPr>
        <p:grpSpPr>
          <a:xfrm>
            <a:off x="96456" y="1700808"/>
            <a:ext cx="337637" cy="288032"/>
            <a:chOff x="96456" y="1700808"/>
            <a:chExt cx="337637" cy="288032"/>
          </a:xfrm>
        </p:grpSpPr>
        <p:sp>
          <p:nvSpPr>
            <p:cNvPr id="36" name="Oblouk 35"/>
            <p:cNvSpPr/>
            <p:nvPr/>
          </p:nvSpPr>
          <p:spPr>
            <a:xfrm>
              <a:off x="96456" y="1700808"/>
              <a:ext cx="299080" cy="288032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louk 36"/>
            <p:cNvSpPr/>
            <p:nvPr/>
          </p:nvSpPr>
          <p:spPr>
            <a:xfrm flipH="1">
              <a:off x="107502" y="1700808"/>
              <a:ext cx="326591" cy="288032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 flipV="1">
            <a:off x="395536" y="3039918"/>
            <a:ext cx="337637" cy="366222"/>
            <a:chOff x="96456" y="1700808"/>
            <a:chExt cx="337637" cy="288032"/>
          </a:xfrm>
        </p:grpSpPr>
        <p:sp>
          <p:nvSpPr>
            <p:cNvPr id="40" name="Oblouk 39"/>
            <p:cNvSpPr/>
            <p:nvPr/>
          </p:nvSpPr>
          <p:spPr>
            <a:xfrm>
              <a:off x="96456" y="1700808"/>
              <a:ext cx="299080" cy="288032"/>
            </a:xfrm>
            <a:prstGeom prst="arc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louk 40"/>
            <p:cNvSpPr/>
            <p:nvPr/>
          </p:nvSpPr>
          <p:spPr>
            <a:xfrm flipH="1">
              <a:off x="107502" y="1700808"/>
              <a:ext cx="326591" cy="288032"/>
            </a:xfrm>
            <a:prstGeom prst="arc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2" name="Ovál 41"/>
          <p:cNvSpPr/>
          <p:nvPr/>
        </p:nvSpPr>
        <p:spPr>
          <a:xfrm>
            <a:off x="6804248" y="40542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4018796" y="40126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395536" y="1556792"/>
            <a:ext cx="11046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3683602" y="1268760"/>
            <a:ext cx="0" cy="62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3683602" y="1893176"/>
            <a:ext cx="744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3673539" y="1738908"/>
            <a:ext cx="337637" cy="288032"/>
            <a:chOff x="96456" y="1700808"/>
            <a:chExt cx="337637" cy="288032"/>
          </a:xfrm>
        </p:grpSpPr>
        <p:sp>
          <p:nvSpPr>
            <p:cNvPr id="49" name="Oblouk 48"/>
            <p:cNvSpPr/>
            <p:nvPr/>
          </p:nvSpPr>
          <p:spPr>
            <a:xfrm>
              <a:off x="96456" y="1700808"/>
              <a:ext cx="299080" cy="288032"/>
            </a:xfrm>
            <a:prstGeom prst="arc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flipH="1">
              <a:off x="107502" y="1700808"/>
              <a:ext cx="326591" cy="288032"/>
            </a:xfrm>
            <a:prstGeom prst="arc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1" name="Volný tvar 50"/>
          <p:cNvSpPr/>
          <p:nvPr/>
        </p:nvSpPr>
        <p:spPr>
          <a:xfrm>
            <a:off x="335280" y="4593523"/>
            <a:ext cx="1882140" cy="1479617"/>
          </a:xfrm>
          <a:custGeom>
            <a:avLst/>
            <a:gdLst>
              <a:gd name="connsiteX0" fmla="*/ 0 w 1882140"/>
              <a:gd name="connsiteY0" fmla="*/ 1411037 h 1479617"/>
              <a:gd name="connsiteX1" fmla="*/ 304800 w 1882140"/>
              <a:gd name="connsiteY1" fmla="*/ 1311977 h 1479617"/>
              <a:gd name="connsiteX2" fmla="*/ 533400 w 1882140"/>
              <a:gd name="connsiteY2" fmla="*/ 831917 h 1479617"/>
              <a:gd name="connsiteX3" fmla="*/ 762000 w 1882140"/>
              <a:gd name="connsiteY3" fmla="*/ 146117 h 1479617"/>
              <a:gd name="connsiteX4" fmla="*/ 982980 w 1882140"/>
              <a:gd name="connsiteY4" fmla="*/ 16577 h 1479617"/>
              <a:gd name="connsiteX5" fmla="*/ 1097280 w 1882140"/>
              <a:gd name="connsiteY5" fmla="*/ 397577 h 1479617"/>
              <a:gd name="connsiteX6" fmla="*/ 1226820 w 1882140"/>
              <a:gd name="connsiteY6" fmla="*/ 870017 h 1479617"/>
              <a:gd name="connsiteX7" fmla="*/ 1432560 w 1882140"/>
              <a:gd name="connsiteY7" fmla="*/ 1197677 h 1479617"/>
              <a:gd name="connsiteX8" fmla="*/ 1691640 w 1882140"/>
              <a:gd name="connsiteY8" fmla="*/ 1380557 h 1479617"/>
              <a:gd name="connsiteX9" fmla="*/ 1882140 w 1882140"/>
              <a:gd name="connsiteY9" fmla="*/ 1479617 h 147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2140" h="1479617">
                <a:moveTo>
                  <a:pt x="0" y="1411037"/>
                </a:moveTo>
                <a:cubicBezTo>
                  <a:pt x="107950" y="1409767"/>
                  <a:pt x="215900" y="1408497"/>
                  <a:pt x="304800" y="1311977"/>
                </a:cubicBezTo>
                <a:cubicBezTo>
                  <a:pt x="393700" y="1215457"/>
                  <a:pt x="457200" y="1026227"/>
                  <a:pt x="533400" y="831917"/>
                </a:cubicBezTo>
                <a:cubicBezTo>
                  <a:pt x="609600" y="637607"/>
                  <a:pt x="687070" y="282007"/>
                  <a:pt x="762000" y="146117"/>
                </a:cubicBezTo>
                <a:cubicBezTo>
                  <a:pt x="836930" y="10227"/>
                  <a:pt x="927100" y="-25333"/>
                  <a:pt x="982980" y="16577"/>
                </a:cubicBezTo>
                <a:cubicBezTo>
                  <a:pt x="1038860" y="58487"/>
                  <a:pt x="1056640" y="255337"/>
                  <a:pt x="1097280" y="397577"/>
                </a:cubicBezTo>
                <a:cubicBezTo>
                  <a:pt x="1137920" y="539817"/>
                  <a:pt x="1170940" y="736667"/>
                  <a:pt x="1226820" y="870017"/>
                </a:cubicBezTo>
                <a:cubicBezTo>
                  <a:pt x="1282700" y="1003367"/>
                  <a:pt x="1355090" y="1112587"/>
                  <a:pt x="1432560" y="1197677"/>
                </a:cubicBezTo>
                <a:cubicBezTo>
                  <a:pt x="1510030" y="1282767"/>
                  <a:pt x="1616710" y="1333567"/>
                  <a:pt x="1691640" y="1380557"/>
                </a:cubicBezTo>
                <a:cubicBezTo>
                  <a:pt x="1766570" y="1427547"/>
                  <a:pt x="1824355" y="1453582"/>
                  <a:pt x="1882140" y="147961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1187624" y="4444732"/>
            <a:ext cx="164100" cy="15641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TextovéPole 52"/>
          <p:cNvSpPr txBox="1"/>
          <p:nvPr/>
        </p:nvSpPr>
        <p:spPr>
          <a:xfrm>
            <a:off x="5264862" y="241624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7886017" y="3778612"/>
            <a:ext cx="37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847880" y="371703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-1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71858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42126" y="1112100"/>
            <a:ext cx="245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Jednotkový budící signál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4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526077"/>
            <a:ext cx="7524329" cy="6331923"/>
            <a:chOff x="0" y="526077"/>
            <a:chExt cx="7524329" cy="6331923"/>
          </a:xfrm>
        </p:grpSpPr>
        <p:sp>
          <p:nvSpPr>
            <p:cNvPr id="25" name="Obdélník 24"/>
            <p:cNvSpPr/>
            <p:nvPr/>
          </p:nvSpPr>
          <p:spPr>
            <a:xfrm>
              <a:off x="1" y="526078"/>
              <a:ext cx="1693789" cy="62872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0" y="5570026"/>
              <a:ext cx="7524329" cy="12879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1693791" y="526077"/>
              <a:ext cx="5830538" cy="5043949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812394" y="526077"/>
            <a:ext cx="7331606" cy="4983659"/>
            <a:chOff x="1812394" y="526077"/>
            <a:chExt cx="7331606" cy="4983659"/>
          </a:xfrm>
        </p:grpSpPr>
        <p:sp>
          <p:nvSpPr>
            <p:cNvPr id="33" name="Obdélník 32"/>
            <p:cNvSpPr/>
            <p:nvPr/>
          </p:nvSpPr>
          <p:spPr>
            <a:xfrm>
              <a:off x="7524328" y="526078"/>
              <a:ext cx="1619672" cy="49836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ovnoramenný trojúhelník 33"/>
            <p:cNvSpPr/>
            <p:nvPr/>
          </p:nvSpPr>
          <p:spPr>
            <a:xfrm rot="10800000">
              <a:off x="1812394" y="526077"/>
              <a:ext cx="5735338" cy="49836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-3254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Laplaceovo</a:t>
            </a:r>
            <a:r>
              <a:rPr lang="cs-CZ" sz="3600" dirty="0" smtClean="0"/>
              <a:t> zrcadlo</a:t>
            </a:r>
            <a:endParaRPr lang="cs-CZ" sz="3600" dirty="0"/>
          </a:p>
        </p:txBody>
      </p:sp>
      <p:pic>
        <p:nvPicPr>
          <p:cNvPr id="3076" name="Picture 4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7" y="2093221"/>
            <a:ext cx="2133738" cy="21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288928" y="4342182"/>
                <a:ext cx="66030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28" y="4342182"/>
                <a:ext cx="66030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757962" y="2852936"/>
                <a:ext cx="665502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F</m:t>
                      </m:r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962" y="2852936"/>
                <a:ext cx="66550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6073703" y="2195572"/>
            <a:ext cx="310680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Oblast komplexní proměnné (s)</a:t>
            </a:r>
            <a:endParaRPr lang="cs-CZ" dirty="0"/>
          </a:p>
        </p:txBody>
      </p:sp>
      <p:pic>
        <p:nvPicPr>
          <p:cNvPr id="8194" name="Picture 2" descr="https://encrypted-tbn3.gstatic.com/images?q=tbn:ANd9GcRI6G4RncnLelP5Pl1SSYukzuSsMg2mLmx6_KFyZucM3dxs9U-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-3327" r="24113" b="3327"/>
          <a:stretch/>
        </p:blipFill>
        <p:spPr bwMode="auto">
          <a:xfrm>
            <a:off x="7596336" y="5445224"/>
            <a:ext cx="1433704" cy="13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463028" y="49411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obrazu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15184" y="5805264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Prostor originálu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ý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𝑠𝑡𝑢𝑝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𝑉𝑠𝑡𝑢𝑝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𝑎𝑜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" y="6165304"/>
                <a:ext cx="1825444" cy="6766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𝑎𝑜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𝑅𝐶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65304"/>
                <a:ext cx="3497396" cy="6481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2407721" cy="25235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2060278" cy="221876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38860"/>
            <a:ext cx="2365053" cy="2566204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18686099">
            <a:off x="4366513" y="3289786"/>
            <a:ext cx="1407703" cy="5628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L{  }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1846935" cy="1987132"/>
          </a:xfrm>
          <a:prstGeom prst="rect">
            <a:avLst/>
          </a:prstGeom>
        </p:spPr>
      </p:pic>
      <p:sp>
        <p:nvSpPr>
          <p:cNvPr id="35" name="Šipka doprava 34"/>
          <p:cNvSpPr/>
          <p:nvPr/>
        </p:nvSpPr>
        <p:spPr>
          <a:xfrm rot="18707487" flipH="1">
            <a:off x="4944012" y="3760699"/>
            <a:ext cx="1289397" cy="5628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</a:t>
            </a:r>
            <a:r>
              <a:rPr lang="cs-CZ" baseline="30000" dirty="0" smtClean="0"/>
              <a:t>-1</a:t>
            </a:r>
            <a:r>
              <a:rPr lang="cs-CZ" dirty="0" smtClean="0"/>
              <a:t>{  }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97648" y="5013176"/>
            <a:ext cx="3830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Oblast reálné proměnné (oblast času t)</a:t>
            </a:r>
            <a:endParaRPr lang="cs-CZ" dirty="0"/>
          </a:p>
        </p:txBody>
      </p:sp>
      <p:sp>
        <p:nvSpPr>
          <p:cNvPr id="31" name="Šipka doprava 30"/>
          <p:cNvSpPr/>
          <p:nvPr/>
        </p:nvSpPr>
        <p:spPr>
          <a:xfrm flipH="1">
            <a:off x="1907704" y="6310470"/>
            <a:ext cx="1352044" cy="5314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dirty="0" err="1"/>
              <a:t>ř</a:t>
            </a:r>
            <a:r>
              <a:rPr lang="cs-CZ" dirty="0" err="1" smtClean="0"/>
              <a:t>esení</a:t>
            </a:r>
            <a:r>
              <a:rPr lang="cs-CZ" dirty="0" smtClean="0"/>
              <a:t>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8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  <p:bldP spid="9" grpId="0" animBg="1"/>
      <p:bldP spid="35" grpId="0" animBg="1"/>
      <p:bldP spid="2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644" y="83144"/>
            <a:ext cx="8229600" cy="1143000"/>
          </a:xfrm>
        </p:spPr>
        <p:txBody>
          <a:bodyPr/>
          <a:lstStyle/>
          <a:p>
            <a:r>
              <a:rPr lang="cs-CZ" dirty="0" err="1" smtClean="0"/>
              <a:t>Niquistovo</a:t>
            </a:r>
            <a:r>
              <a:rPr lang="cs-CZ" dirty="0" smtClean="0"/>
              <a:t> kritérium stability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5580112" y="2492896"/>
            <a:ext cx="72008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 flipV="1">
            <a:off x="3491880" y="4077072"/>
            <a:ext cx="49685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olný tvar 7"/>
          <p:cNvSpPr/>
          <p:nvPr/>
        </p:nvSpPr>
        <p:spPr>
          <a:xfrm>
            <a:off x="4414368" y="3718938"/>
            <a:ext cx="3319144" cy="2601675"/>
          </a:xfrm>
          <a:custGeom>
            <a:avLst/>
            <a:gdLst>
              <a:gd name="connsiteX0" fmla="*/ 2983871 w 2983871"/>
              <a:gd name="connsiteY0" fmla="*/ 484944 h 2143419"/>
              <a:gd name="connsiteX1" fmla="*/ 2816231 w 2983871"/>
              <a:gd name="connsiteY1" fmla="*/ 1155504 h 2143419"/>
              <a:gd name="connsiteX2" fmla="*/ 2305691 w 2983871"/>
              <a:gd name="connsiteY2" fmla="*/ 2024184 h 2143419"/>
              <a:gd name="connsiteX3" fmla="*/ 598811 w 2983871"/>
              <a:gd name="connsiteY3" fmla="*/ 2069904 h 2143419"/>
              <a:gd name="connsiteX4" fmla="*/ 80651 w 2983871"/>
              <a:gd name="connsiteY4" fmla="*/ 1406964 h 2143419"/>
              <a:gd name="connsiteX5" fmla="*/ 27311 w 2983871"/>
              <a:gd name="connsiteY5" fmla="*/ 393504 h 2143419"/>
              <a:gd name="connsiteX6" fmla="*/ 339731 w 2983871"/>
              <a:gd name="connsiteY6" fmla="*/ 12504 h 2143419"/>
              <a:gd name="connsiteX7" fmla="*/ 796931 w 2983871"/>
              <a:gd name="connsiteY7" fmla="*/ 126804 h 2143419"/>
              <a:gd name="connsiteX8" fmla="*/ 1132211 w 2983871"/>
              <a:gd name="connsiteY8" fmla="*/ 469704 h 2143419"/>
              <a:gd name="connsiteX9" fmla="*/ 1132211 w 2983871"/>
              <a:gd name="connsiteY9" fmla="*/ 469704 h 2143419"/>
              <a:gd name="connsiteX0" fmla="*/ 2983871 w 2983871"/>
              <a:gd name="connsiteY0" fmla="*/ 484944 h 2139163"/>
              <a:gd name="connsiteX1" fmla="*/ 2884811 w 2983871"/>
              <a:gd name="connsiteY1" fmla="*/ 1231704 h 2139163"/>
              <a:gd name="connsiteX2" fmla="*/ 2305691 w 2983871"/>
              <a:gd name="connsiteY2" fmla="*/ 2024184 h 2139163"/>
              <a:gd name="connsiteX3" fmla="*/ 598811 w 2983871"/>
              <a:gd name="connsiteY3" fmla="*/ 2069904 h 2139163"/>
              <a:gd name="connsiteX4" fmla="*/ 80651 w 2983871"/>
              <a:gd name="connsiteY4" fmla="*/ 1406964 h 2139163"/>
              <a:gd name="connsiteX5" fmla="*/ 27311 w 2983871"/>
              <a:gd name="connsiteY5" fmla="*/ 393504 h 2139163"/>
              <a:gd name="connsiteX6" fmla="*/ 339731 w 2983871"/>
              <a:gd name="connsiteY6" fmla="*/ 12504 h 2139163"/>
              <a:gd name="connsiteX7" fmla="*/ 796931 w 2983871"/>
              <a:gd name="connsiteY7" fmla="*/ 126804 h 2139163"/>
              <a:gd name="connsiteX8" fmla="*/ 1132211 w 2983871"/>
              <a:gd name="connsiteY8" fmla="*/ 469704 h 2139163"/>
              <a:gd name="connsiteX9" fmla="*/ 1132211 w 2983871"/>
              <a:gd name="connsiteY9" fmla="*/ 469704 h 2139163"/>
              <a:gd name="connsiteX0" fmla="*/ 3132155 w 3132155"/>
              <a:gd name="connsiteY0" fmla="*/ 491896 h 2146115"/>
              <a:gd name="connsiteX1" fmla="*/ 3033095 w 3132155"/>
              <a:gd name="connsiteY1" fmla="*/ 1238656 h 2146115"/>
              <a:gd name="connsiteX2" fmla="*/ 2453975 w 3132155"/>
              <a:gd name="connsiteY2" fmla="*/ 2031136 h 2146115"/>
              <a:gd name="connsiteX3" fmla="*/ 747095 w 3132155"/>
              <a:gd name="connsiteY3" fmla="*/ 2076856 h 2146115"/>
              <a:gd name="connsiteX4" fmla="*/ 228935 w 3132155"/>
              <a:gd name="connsiteY4" fmla="*/ 1413916 h 2146115"/>
              <a:gd name="connsiteX5" fmla="*/ 7955 w 3132155"/>
              <a:gd name="connsiteY5" fmla="*/ 507136 h 2146115"/>
              <a:gd name="connsiteX6" fmla="*/ 488015 w 3132155"/>
              <a:gd name="connsiteY6" fmla="*/ 19456 h 2146115"/>
              <a:gd name="connsiteX7" fmla="*/ 945215 w 3132155"/>
              <a:gd name="connsiteY7" fmla="*/ 133756 h 2146115"/>
              <a:gd name="connsiteX8" fmla="*/ 1280495 w 3132155"/>
              <a:gd name="connsiteY8" fmla="*/ 476656 h 2146115"/>
              <a:gd name="connsiteX9" fmla="*/ 1280495 w 3132155"/>
              <a:gd name="connsiteY9" fmla="*/ 476656 h 2146115"/>
              <a:gd name="connsiteX0" fmla="*/ 3168421 w 3168421"/>
              <a:gd name="connsiteY0" fmla="*/ 491896 h 2139375"/>
              <a:gd name="connsiteX1" fmla="*/ 3069361 w 3168421"/>
              <a:gd name="connsiteY1" fmla="*/ 1238656 h 2139375"/>
              <a:gd name="connsiteX2" fmla="*/ 2490241 w 3168421"/>
              <a:gd name="connsiteY2" fmla="*/ 2031136 h 2139375"/>
              <a:gd name="connsiteX3" fmla="*/ 783361 w 3168421"/>
              <a:gd name="connsiteY3" fmla="*/ 2076856 h 2139375"/>
              <a:gd name="connsiteX4" fmla="*/ 105181 w 3168421"/>
              <a:gd name="connsiteY4" fmla="*/ 1512976 h 2139375"/>
              <a:gd name="connsiteX5" fmla="*/ 44221 w 3168421"/>
              <a:gd name="connsiteY5" fmla="*/ 507136 h 2139375"/>
              <a:gd name="connsiteX6" fmla="*/ 524281 w 3168421"/>
              <a:gd name="connsiteY6" fmla="*/ 19456 h 2139375"/>
              <a:gd name="connsiteX7" fmla="*/ 981481 w 3168421"/>
              <a:gd name="connsiteY7" fmla="*/ 133756 h 2139375"/>
              <a:gd name="connsiteX8" fmla="*/ 1316761 w 3168421"/>
              <a:gd name="connsiteY8" fmla="*/ 476656 h 2139375"/>
              <a:gd name="connsiteX9" fmla="*/ 1316761 w 3168421"/>
              <a:gd name="connsiteY9" fmla="*/ 476656 h 2139375"/>
              <a:gd name="connsiteX0" fmla="*/ 3168800 w 3168800"/>
              <a:gd name="connsiteY0" fmla="*/ 491896 h 2206038"/>
              <a:gd name="connsiteX1" fmla="*/ 3069740 w 3168800"/>
              <a:gd name="connsiteY1" fmla="*/ 1238656 h 2206038"/>
              <a:gd name="connsiteX2" fmla="*/ 2490620 w 3168800"/>
              <a:gd name="connsiteY2" fmla="*/ 2031136 h 2206038"/>
              <a:gd name="connsiteX3" fmla="*/ 791360 w 3168800"/>
              <a:gd name="connsiteY3" fmla="*/ 2168296 h 2206038"/>
              <a:gd name="connsiteX4" fmla="*/ 105560 w 3168800"/>
              <a:gd name="connsiteY4" fmla="*/ 1512976 h 2206038"/>
              <a:gd name="connsiteX5" fmla="*/ 44600 w 3168800"/>
              <a:gd name="connsiteY5" fmla="*/ 507136 h 2206038"/>
              <a:gd name="connsiteX6" fmla="*/ 524660 w 3168800"/>
              <a:gd name="connsiteY6" fmla="*/ 19456 h 2206038"/>
              <a:gd name="connsiteX7" fmla="*/ 981860 w 3168800"/>
              <a:gd name="connsiteY7" fmla="*/ 133756 h 2206038"/>
              <a:gd name="connsiteX8" fmla="*/ 1317140 w 3168800"/>
              <a:gd name="connsiteY8" fmla="*/ 476656 h 2206038"/>
              <a:gd name="connsiteX9" fmla="*/ 1317140 w 3168800"/>
              <a:gd name="connsiteY9" fmla="*/ 476656 h 2206038"/>
              <a:gd name="connsiteX0" fmla="*/ 3168800 w 3168800"/>
              <a:gd name="connsiteY0" fmla="*/ 491896 h 2258896"/>
              <a:gd name="connsiteX1" fmla="*/ 3069740 w 3168800"/>
              <a:gd name="connsiteY1" fmla="*/ 1238656 h 2258896"/>
              <a:gd name="connsiteX2" fmla="*/ 2528720 w 3168800"/>
              <a:gd name="connsiteY2" fmla="*/ 2153056 h 2258896"/>
              <a:gd name="connsiteX3" fmla="*/ 791360 w 3168800"/>
              <a:gd name="connsiteY3" fmla="*/ 2168296 h 2258896"/>
              <a:gd name="connsiteX4" fmla="*/ 105560 w 3168800"/>
              <a:gd name="connsiteY4" fmla="*/ 1512976 h 2258896"/>
              <a:gd name="connsiteX5" fmla="*/ 44600 w 3168800"/>
              <a:gd name="connsiteY5" fmla="*/ 507136 h 2258896"/>
              <a:gd name="connsiteX6" fmla="*/ 524660 w 3168800"/>
              <a:gd name="connsiteY6" fmla="*/ 19456 h 2258896"/>
              <a:gd name="connsiteX7" fmla="*/ 981860 w 3168800"/>
              <a:gd name="connsiteY7" fmla="*/ 133756 h 2258896"/>
              <a:gd name="connsiteX8" fmla="*/ 1317140 w 3168800"/>
              <a:gd name="connsiteY8" fmla="*/ 476656 h 2258896"/>
              <a:gd name="connsiteX9" fmla="*/ 1317140 w 3168800"/>
              <a:gd name="connsiteY9" fmla="*/ 476656 h 2258896"/>
              <a:gd name="connsiteX0" fmla="*/ 3168800 w 3168800"/>
              <a:gd name="connsiteY0" fmla="*/ 491896 h 2254995"/>
              <a:gd name="connsiteX1" fmla="*/ 3107840 w 3168800"/>
              <a:gd name="connsiteY1" fmla="*/ 1299616 h 2254995"/>
              <a:gd name="connsiteX2" fmla="*/ 2528720 w 3168800"/>
              <a:gd name="connsiteY2" fmla="*/ 2153056 h 2254995"/>
              <a:gd name="connsiteX3" fmla="*/ 791360 w 3168800"/>
              <a:gd name="connsiteY3" fmla="*/ 2168296 h 2254995"/>
              <a:gd name="connsiteX4" fmla="*/ 105560 w 3168800"/>
              <a:gd name="connsiteY4" fmla="*/ 1512976 h 2254995"/>
              <a:gd name="connsiteX5" fmla="*/ 44600 w 3168800"/>
              <a:gd name="connsiteY5" fmla="*/ 507136 h 2254995"/>
              <a:gd name="connsiteX6" fmla="*/ 524660 w 3168800"/>
              <a:gd name="connsiteY6" fmla="*/ 19456 h 2254995"/>
              <a:gd name="connsiteX7" fmla="*/ 981860 w 3168800"/>
              <a:gd name="connsiteY7" fmla="*/ 133756 h 2254995"/>
              <a:gd name="connsiteX8" fmla="*/ 1317140 w 3168800"/>
              <a:gd name="connsiteY8" fmla="*/ 476656 h 2254995"/>
              <a:gd name="connsiteX9" fmla="*/ 1317140 w 3168800"/>
              <a:gd name="connsiteY9" fmla="*/ 476656 h 2254995"/>
              <a:gd name="connsiteX0" fmla="*/ 3168800 w 3168800"/>
              <a:gd name="connsiteY0" fmla="*/ 491896 h 2254995"/>
              <a:gd name="connsiteX1" fmla="*/ 3107840 w 3168800"/>
              <a:gd name="connsiteY1" fmla="*/ 1299616 h 2254995"/>
              <a:gd name="connsiteX2" fmla="*/ 2528720 w 3168800"/>
              <a:gd name="connsiteY2" fmla="*/ 2153056 h 2254995"/>
              <a:gd name="connsiteX3" fmla="*/ 791360 w 3168800"/>
              <a:gd name="connsiteY3" fmla="*/ 2168296 h 2254995"/>
              <a:gd name="connsiteX4" fmla="*/ 105560 w 3168800"/>
              <a:gd name="connsiteY4" fmla="*/ 1512976 h 2254995"/>
              <a:gd name="connsiteX5" fmla="*/ 44600 w 3168800"/>
              <a:gd name="connsiteY5" fmla="*/ 507136 h 2254995"/>
              <a:gd name="connsiteX6" fmla="*/ 524660 w 3168800"/>
              <a:gd name="connsiteY6" fmla="*/ 19456 h 2254995"/>
              <a:gd name="connsiteX7" fmla="*/ 981860 w 3168800"/>
              <a:gd name="connsiteY7" fmla="*/ 133756 h 2254995"/>
              <a:gd name="connsiteX8" fmla="*/ 1317140 w 3168800"/>
              <a:gd name="connsiteY8" fmla="*/ 476656 h 2254995"/>
              <a:gd name="connsiteX9" fmla="*/ 1317140 w 3168800"/>
              <a:gd name="connsiteY9" fmla="*/ 476656 h 2254995"/>
              <a:gd name="connsiteX0" fmla="*/ 3168800 w 3168800"/>
              <a:gd name="connsiteY0" fmla="*/ 498632 h 2261731"/>
              <a:gd name="connsiteX1" fmla="*/ 3107840 w 3168800"/>
              <a:gd name="connsiteY1" fmla="*/ 1306352 h 2261731"/>
              <a:gd name="connsiteX2" fmla="*/ 2528720 w 3168800"/>
              <a:gd name="connsiteY2" fmla="*/ 2159792 h 2261731"/>
              <a:gd name="connsiteX3" fmla="*/ 791360 w 3168800"/>
              <a:gd name="connsiteY3" fmla="*/ 2175032 h 2261731"/>
              <a:gd name="connsiteX4" fmla="*/ 105560 w 3168800"/>
              <a:gd name="connsiteY4" fmla="*/ 1519712 h 2261731"/>
              <a:gd name="connsiteX5" fmla="*/ 44600 w 3168800"/>
              <a:gd name="connsiteY5" fmla="*/ 513872 h 2261731"/>
              <a:gd name="connsiteX6" fmla="*/ 524660 w 3168800"/>
              <a:gd name="connsiteY6" fmla="*/ 26192 h 2261731"/>
              <a:gd name="connsiteX7" fmla="*/ 997100 w 3168800"/>
              <a:gd name="connsiteY7" fmla="*/ 110012 h 2261731"/>
              <a:gd name="connsiteX8" fmla="*/ 1317140 w 3168800"/>
              <a:gd name="connsiteY8" fmla="*/ 483392 h 2261731"/>
              <a:gd name="connsiteX9" fmla="*/ 1317140 w 3168800"/>
              <a:gd name="connsiteY9" fmla="*/ 483392 h 2261731"/>
              <a:gd name="connsiteX0" fmla="*/ 3164475 w 3164475"/>
              <a:gd name="connsiteY0" fmla="*/ 479853 h 2242952"/>
              <a:gd name="connsiteX1" fmla="*/ 3103515 w 3164475"/>
              <a:gd name="connsiteY1" fmla="*/ 1287573 h 2242952"/>
              <a:gd name="connsiteX2" fmla="*/ 2524395 w 3164475"/>
              <a:gd name="connsiteY2" fmla="*/ 2141013 h 2242952"/>
              <a:gd name="connsiteX3" fmla="*/ 787035 w 3164475"/>
              <a:gd name="connsiteY3" fmla="*/ 2156253 h 2242952"/>
              <a:gd name="connsiteX4" fmla="*/ 101235 w 3164475"/>
              <a:gd name="connsiteY4" fmla="*/ 1500933 h 2242952"/>
              <a:gd name="connsiteX5" fmla="*/ 40275 w 3164475"/>
              <a:gd name="connsiteY5" fmla="*/ 495093 h 2242952"/>
              <a:gd name="connsiteX6" fmla="*/ 459375 w 3164475"/>
              <a:gd name="connsiteY6" fmla="*/ 30273 h 2242952"/>
              <a:gd name="connsiteX7" fmla="*/ 992775 w 3164475"/>
              <a:gd name="connsiteY7" fmla="*/ 91233 h 2242952"/>
              <a:gd name="connsiteX8" fmla="*/ 1312815 w 3164475"/>
              <a:gd name="connsiteY8" fmla="*/ 464613 h 2242952"/>
              <a:gd name="connsiteX9" fmla="*/ 1312815 w 3164475"/>
              <a:gd name="connsiteY9" fmla="*/ 464613 h 2242952"/>
              <a:gd name="connsiteX0" fmla="*/ 3164475 w 3176501"/>
              <a:gd name="connsiteY0" fmla="*/ 479853 h 2315993"/>
              <a:gd name="connsiteX1" fmla="*/ 3103515 w 3176501"/>
              <a:gd name="connsiteY1" fmla="*/ 1287573 h 2315993"/>
              <a:gd name="connsiteX2" fmla="*/ 2341515 w 3176501"/>
              <a:gd name="connsiteY2" fmla="*/ 2247693 h 2315993"/>
              <a:gd name="connsiteX3" fmla="*/ 787035 w 3176501"/>
              <a:gd name="connsiteY3" fmla="*/ 2156253 h 2315993"/>
              <a:gd name="connsiteX4" fmla="*/ 101235 w 3176501"/>
              <a:gd name="connsiteY4" fmla="*/ 1500933 h 2315993"/>
              <a:gd name="connsiteX5" fmla="*/ 40275 w 3176501"/>
              <a:gd name="connsiteY5" fmla="*/ 495093 h 2315993"/>
              <a:gd name="connsiteX6" fmla="*/ 459375 w 3176501"/>
              <a:gd name="connsiteY6" fmla="*/ 30273 h 2315993"/>
              <a:gd name="connsiteX7" fmla="*/ 992775 w 3176501"/>
              <a:gd name="connsiteY7" fmla="*/ 91233 h 2315993"/>
              <a:gd name="connsiteX8" fmla="*/ 1312815 w 3176501"/>
              <a:gd name="connsiteY8" fmla="*/ 464613 h 2315993"/>
              <a:gd name="connsiteX9" fmla="*/ 1312815 w 3176501"/>
              <a:gd name="connsiteY9" fmla="*/ 464613 h 2315993"/>
              <a:gd name="connsiteX0" fmla="*/ 3162187 w 3174213"/>
              <a:gd name="connsiteY0" fmla="*/ 479853 h 2347119"/>
              <a:gd name="connsiteX1" fmla="*/ 3101227 w 3174213"/>
              <a:gd name="connsiteY1" fmla="*/ 1287573 h 2347119"/>
              <a:gd name="connsiteX2" fmla="*/ 2339227 w 3174213"/>
              <a:gd name="connsiteY2" fmla="*/ 2247693 h 2347119"/>
              <a:gd name="connsiteX3" fmla="*/ 739027 w 3174213"/>
              <a:gd name="connsiteY3" fmla="*/ 2232453 h 2347119"/>
              <a:gd name="connsiteX4" fmla="*/ 98947 w 3174213"/>
              <a:gd name="connsiteY4" fmla="*/ 1500933 h 2347119"/>
              <a:gd name="connsiteX5" fmla="*/ 37987 w 3174213"/>
              <a:gd name="connsiteY5" fmla="*/ 495093 h 2347119"/>
              <a:gd name="connsiteX6" fmla="*/ 457087 w 3174213"/>
              <a:gd name="connsiteY6" fmla="*/ 30273 h 2347119"/>
              <a:gd name="connsiteX7" fmla="*/ 990487 w 3174213"/>
              <a:gd name="connsiteY7" fmla="*/ 91233 h 2347119"/>
              <a:gd name="connsiteX8" fmla="*/ 1310527 w 3174213"/>
              <a:gd name="connsiteY8" fmla="*/ 464613 h 2347119"/>
              <a:gd name="connsiteX9" fmla="*/ 1310527 w 3174213"/>
              <a:gd name="connsiteY9" fmla="*/ 464613 h 2347119"/>
              <a:gd name="connsiteX0" fmla="*/ 3177104 w 3189130"/>
              <a:gd name="connsiteY0" fmla="*/ 479853 h 2346284"/>
              <a:gd name="connsiteX1" fmla="*/ 3116144 w 3189130"/>
              <a:gd name="connsiteY1" fmla="*/ 1287573 h 2346284"/>
              <a:gd name="connsiteX2" fmla="*/ 2354144 w 3189130"/>
              <a:gd name="connsiteY2" fmla="*/ 2247693 h 2346284"/>
              <a:gd name="connsiteX3" fmla="*/ 753944 w 3189130"/>
              <a:gd name="connsiteY3" fmla="*/ 2232453 h 2346284"/>
              <a:gd name="connsiteX4" fmla="*/ 83384 w 3189130"/>
              <a:gd name="connsiteY4" fmla="*/ 1516173 h 2346284"/>
              <a:gd name="connsiteX5" fmla="*/ 52904 w 3189130"/>
              <a:gd name="connsiteY5" fmla="*/ 495093 h 2346284"/>
              <a:gd name="connsiteX6" fmla="*/ 472004 w 3189130"/>
              <a:gd name="connsiteY6" fmla="*/ 30273 h 2346284"/>
              <a:gd name="connsiteX7" fmla="*/ 1005404 w 3189130"/>
              <a:gd name="connsiteY7" fmla="*/ 91233 h 2346284"/>
              <a:gd name="connsiteX8" fmla="*/ 1325444 w 3189130"/>
              <a:gd name="connsiteY8" fmla="*/ 464613 h 2346284"/>
              <a:gd name="connsiteX9" fmla="*/ 1325444 w 3189130"/>
              <a:gd name="connsiteY9" fmla="*/ 464613 h 2346284"/>
              <a:gd name="connsiteX0" fmla="*/ 3207089 w 3219115"/>
              <a:gd name="connsiteY0" fmla="*/ 478163 h 2344594"/>
              <a:gd name="connsiteX1" fmla="*/ 3146129 w 3219115"/>
              <a:gd name="connsiteY1" fmla="*/ 1285883 h 2344594"/>
              <a:gd name="connsiteX2" fmla="*/ 2384129 w 3219115"/>
              <a:gd name="connsiteY2" fmla="*/ 2246003 h 2344594"/>
              <a:gd name="connsiteX3" fmla="*/ 783929 w 3219115"/>
              <a:gd name="connsiteY3" fmla="*/ 2230763 h 2344594"/>
              <a:gd name="connsiteX4" fmla="*/ 113369 w 3219115"/>
              <a:gd name="connsiteY4" fmla="*/ 1514483 h 2344594"/>
              <a:gd name="connsiteX5" fmla="*/ 37169 w 3219115"/>
              <a:gd name="connsiteY5" fmla="*/ 470543 h 2344594"/>
              <a:gd name="connsiteX6" fmla="*/ 501989 w 3219115"/>
              <a:gd name="connsiteY6" fmla="*/ 28583 h 2344594"/>
              <a:gd name="connsiteX7" fmla="*/ 1035389 w 3219115"/>
              <a:gd name="connsiteY7" fmla="*/ 89543 h 2344594"/>
              <a:gd name="connsiteX8" fmla="*/ 1355429 w 3219115"/>
              <a:gd name="connsiteY8" fmla="*/ 462923 h 2344594"/>
              <a:gd name="connsiteX9" fmla="*/ 1355429 w 3219115"/>
              <a:gd name="connsiteY9" fmla="*/ 462923 h 2344594"/>
              <a:gd name="connsiteX0" fmla="*/ 3237240 w 3249266"/>
              <a:gd name="connsiteY0" fmla="*/ 478163 h 2342532"/>
              <a:gd name="connsiteX1" fmla="*/ 3176280 w 3249266"/>
              <a:gd name="connsiteY1" fmla="*/ 1285883 h 2342532"/>
              <a:gd name="connsiteX2" fmla="*/ 2414280 w 3249266"/>
              <a:gd name="connsiteY2" fmla="*/ 2246003 h 2342532"/>
              <a:gd name="connsiteX3" fmla="*/ 814080 w 3249266"/>
              <a:gd name="connsiteY3" fmla="*/ 2230763 h 2342532"/>
              <a:gd name="connsiteX4" fmla="*/ 82560 w 3249266"/>
              <a:gd name="connsiteY4" fmla="*/ 1552583 h 2342532"/>
              <a:gd name="connsiteX5" fmla="*/ 67320 w 3249266"/>
              <a:gd name="connsiteY5" fmla="*/ 470543 h 2342532"/>
              <a:gd name="connsiteX6" fmla="*/ 532140 w 3249266"/>
              <a:gd name="connsiteY6" fmla="*/ 28583 h 2342532"/>
              <a:gd name="connsiteX7" fmla="*/ 1065540 w 3249266"/>
              <a:gd name="connsiteY7" fmla="*/ 89543 h 2342532"/>
              <a:gd name="connsiteX8" fmla="*/ 1385580 w 3249266"/>
              <a:gd name="connsiteY8" fmla="*/ 462923 h 2342532"/>
              <a:gd name="connsiteX9" fmla="*/ 1385580 w 3249266"/>
              <a:gd name="connsiteY9" fmla="*/ 462923 h 2342532"/>
              <a:gd name="connsiteX0" fmla="*/ 3241369 w 3253395"/>
              <a:gd name="connsiteY0" fmla="*/ 478163 h 2342532"/>
              <a:gd name="connsiteX1" fmla="*/ 3180409 w 3253395"/>
              <a:gd name="connsiteY1" fmla="*/ 1285883 h 2342532"/>
              <a:gd name="connsiteX2" fmla="*/ 2418409 w 3253395"/>
              <a:gd name="connsiteY2" fmla="*/ 2246003 h 2342532"/>
              <a:gd name="connsiteX3" fmla="*/ 818209 w 3253395"/>
              <a:gd name="connsiteY3" fmla="*/ 2230763 h 2342532"/>
              <a:gd name="connsiteX4" fmla="*/ 86689 w 3253395"/>
              <a:gd name="connsiteY4" fmla="*/ 1552583 h 2342532"/>
              <a:gd name="connsiteX5" fmla="*/ 63829 w 3253395"/>
              <a:gd name="connsiteY5" fmla="*/ 470543 h 2342532"/>
              <a:gd name="connsiteX6" fmla="*/ 536269 w 3253395"/>
              <a:gd name="connsiteY6" fmla="*/ 28583 h 2342532"/>
              <a:gd name="connsiteX7" fmla="*/ 1069669 w 3253395"/>
              <a:gd name="connsiteY7" fmla="*/ 89543 h 2342532"/>
              <a:gd name="connsiteX8" fmla="*/ 1389709 w 3253395"/>
              <a:gd name="connsiteY8" fmla="*/ 462923 h 2342532"/>
              <a:gd name="connsiteX9" fmla="*/ 1389709 w 3253395"/>
              <a:gd name="connsiteY9" fmla="*/ 462923 h 2342532"/>
              <a:gd name="connsiteX0" fmla="*/ 3416629 w 3416629"/>
              <a:gd name="connsiteY0" fmla="*/ 470543 h 2342532"/>
              <a:gd name="connsiteX1" fmla="*/ 3180409 w 3416629"/>
              <a:gd name="connsiteY1" fmla="*/ 1285883 h 2342532"/>
              <a:gd name="connsiteX2" fmla="*/ 2418409 w 3416629"/>
              <a:gd name="connsiteY2" fmla="*/ 2246003 h 2342532"/>
              <a:gd name="connsiteX3" fmla="*/ 818209 w 3416629"/>
              <a:gd name="connsiteY3" fmla="*/ 2230763 h 2342532"/>
              <a:gd name="connsiteX4" fmla="*/ 86689 w 3416629"/>
              <a:gd name="connsiteY4" fmla="*/ 1552583 h 2342532"/>
              <a:gd name="connsiteX5" fmla="*/ 63829 w 3416629"/>
              <a:gd name="connsiteY5" fmla="*/ 470543 h 2342532"/>
              <a:gd name="connsiteX6" fmla="*/ 536269 w 3416629"/>
              <a:gd name="connsiteY6" fmla="*/ 28583 h 2342532"/>
              <a:gd name="connsiteX7" fmla="*/ 1069669 w 3416629"/>
              <a:gd name="connsiteY7" fmla="*/ 89543 h 2342532"/>
              <a:gd name="connsiteX8" fmla="*/ 1389709 w 3416629"/>
              <a:gd name="connsiteY8" fmla="*/ 462923 h 2342532"/>
              <a:gd name="connsiteX9" fmla="*/ 1389709 w 3416629"/>
              <a:gd name="connsiteY9" fmla="*/ 462923 h 2342532"/>
              <a:gd name="connsiteX0" fmla="*/ 3416629 w 3416629"/>
              <a:gd name="connsiteY0" fmla="*/ 470543 h 2329507"/>
              <a:gd name="connsiteX1" fmla="*/ 3218509 w 3416629"/>
              <a:gd name="connsiteY1" fmla="*/ 1476383 h 2329507"/>
              <a:gd name="connsiteX2" fmla="*/ 2418409 w 3416629"/>
              <a:gd name="connsiteY2" fmla="*/ 2246003 h 2329507"/>
              <a:gd name="connsiteX3" fmla="*/ 818209 w 3416629"/>
              <a:gd name="connsiteY3" fmla="*/ 2230763 h 2329507"/>
              <a:gd name="connsiteX4" fmla="*/ 86689 w 3416629"/>
              <a:gd name="connsiteY4" fmla="*/ 1552583 h 2329507"/>
              <a:gd name="connsiteX5" fmla="*/ 63829 w 3416629"/>
              <a:gd name="connsiteY5" fmla="*/ 470543 h 2329507"/>
              <a:gd name="connsiteX6" fmla="*/ 536269 w 3416629"/>
              <a:gd name="connsiteY6" fmla="*/ 28583 h 2329507"/>
              <a:gd name="connsiteX7" fmla="*/ 1069669 w 3416629"/>
              <a:gd name="connsiteY7" fmla="*/ 89543 h 2329507"/>
              <a:gd name="connsiteX8" fmla="*/ 1389709 w 3416629"/>
              <a:gd name="connsiteY8" fmla="*/ 462923 h 2329507"/>
              <a:gd name="connsiteX9" fmla="*/ 1389709 w 3416629"/>
              <a:gd name="connsiteY9" fmla="*/ 462923 h 2329507"/>
              <a:gd name="connsiteX0" fmla="*/ 3416629 w 3416629"/>
              <a:gd name="connsiteY0" fmla="*/ 470543 h 2388810"/>
              <a:gd name="connsiteX1" fmla="*/ 3218509 w 3416629"/>
              <a:gd name="connsiteY1" fmla="*/ 1476383 h 2388810"/>
              <a:gd name="connsiteX2" fmla="*/ 2372689 w 3416629"/>
              <a:gd name="connsiteY2" fmla="*/ 2329823 h 2388810"/>
              <a:gd name="connsiteX3" fmla="*/ 818209 w 3416629"/>
              <a:gd name="connsiteY3" fmla="*/ 2230763 h 2388810"/>
              <a:gd name="connsiteX4" fmla="*/ 86689 w 3416629"/>
              <a:gd name="connsiteY4" fmla="*/ 1552583 h 2388810"/>
              <a:gd name="connsiteX5" fmla="*/ 63829 w 3416629"/>
              <a:gd name="connsiteY5" fmla="*/ 470543 h 2388810"/>
              <a:gd name="connsiteX6" fmla="*/ 536269 w 3416629"/>
              <a:gd name="connsiteY6" fmla="*/ 28583 h 2388810"/>
              <a:gd name="connsiteX7" fmla="*/ 1069669 w 3416629"/>
              <a:gd name="connsiteY7" fmla="*/ 89543 h 2388810"/>
              <a:gd name="connsiteX8" fmla="*/ 1389709 w 3416629"/>
              <a:gd name="connsiteY8" fmla="*/ 462923 h 2388810"/>
              <a:gd name="connsiteX9" fmla="*/ 1389709 w 3416629"/>
              <a:gd name="connsiteY9" fmla="*/ 462923 h 2388810"/>
              <a:gd name="connsiteX0" fmla="*/ 3411885 w 3411885"/>
              <a:gd name="connsiteY0" fmla="*/ 470543 h 2423739"/>
              <a:gd name="connsiteX1" fmla="*/ 3213765 w 3411885"/>
              <a:gd name="connsiteY1" fmla="*/ 1476383 h 2423739"/>
              <a:gd name="connsiteX2" fmla="*/ 2367945 w 3411885"/>
              <a:gd name="connsiteY2" fmla="*/ 2329823 h 2423739"/>
              <a:gd name="connsiteX3" fmla="*/ 737265 w 3411885"/>
              <a:gd name="connsiteY3" fmla="*/ 2314583 h 2423739"/>
              <a:gd name="connsiteX4" fmla="*/ 81945 w 3411885"/>
              <a:gd name="connsiteY4" fmla="*/ 1552583 h 2423739"/>
              <a:gd name="connsiteX5" fmla="*/ 59085 w 3411885"/>
              <a:gd name="connsiteY5" fmla="*/ 470543 h 2423739"/>
              <a:gd name="connsiteX6" fmla="*/ 531525 w 3411885"/>
              <a:gd name="connsiteY6" fmla="*/ 28583 h 2423739"/>
              <a:gd name="connsiteX7" fmla="*/ 1064925 w 3411885"/>
              <a:gd name="connsiteY7" fmla="*/ 89543 h 2423739"/>
              <a:gd name="connsiteX8" fmla="*/ 1384965 w 3411885"/>
              <a:gd name="connsiteY8" fmla="*/ 462923 h 2423739"/>
              <a:gd name="connsiteX9" fmla="*/ 1384965 w 3411885"/>
              <a:gd name="connsiteY9" fmla="*/ 462923 h 2423739"/>
              <a:gd name="connsiteX0" fmla="*/ 3411885 w 3411885"/>
              <a:gd name="connsiteY0" fmla="*/ 470543 h 2423739"/>
              <a:gd name="connsiteX1" fmla="*/ 3213765 w 3411885"/>
              <a:gd name="connsiteY1" fmla="*/ 1476383 h 2423739"/>
              <a:gd name="connsiteX2" fmla="*/ 2367945 w 3411885"/>
              <a:gd name="connsiteY2" fmla="*/ 2329823 h 2423739"/>
              <a:gd name="connsiteX3" fmla="*/ 737265 w 3411885"/>
              <a:gd name="connsiteY3" fmla="*/ 2314583 h 2423739"/>
              <a:gd name="connsiteX4" fmla="*/ 81945 w 3411885"/>
              <a:gd name="connsiteY4" fmla="*/ 1552583 h 2423739"/>
              <a:gd name="connsiteX5" fmla="*/ 59085 w 3411885"/>
              <a:gd name="connsiteY5" fmla="*/ 470543 h 2423739"/>
              <a:gd name="connsiteX6" fmla="*/ 531525 w 3411885"/>
              <a:gd name="connsiteY6" fmla="*/ 28583 h 2423739"/>
              <a:gd name="connsiteX7" fmla="*/ 1064925 w 3411885"/>
              <a:gd name="connsiteY7" fmla="*/ 89543 h 2423739"/>
              <a:gd name="connsiteX8" fmla="*/ 1384965 w 3411885"/>
              <a:gd name="connsiteY8" fmla="*/ 462923 h 2423739"/>
              <a:gd name="connsiteX9" fmla="*/ 1384965 w 3411885"/>
              <a:gd name="connsiteY9" fmla="*/ 462923 h 2423739"/>
              <a:gd name="connsiteX0" fmla="*/ 3510945 w 3510945"/>
              <a:gd name="connsiteY0" fmla="*/ 501023 h 2423739"/>
              <a:gd name="connsiteX1" fmla="*/ 3213765 w 3510945"/>
              <a:gd name="connsiteY1" fmla="*/ 1476383 h 2423739"/>
              <a:gd name="connsiteX2" fmla="*/ 2367945 w 3510945"/>
              <a:gd name="connsiteY2" fmla="*/ 2329823 h 2423739"/>
              <a:gd name="connsiteX3" fmla="*/ 737265 w 3510945"/>
              <a:gd name="connsiteY3" fmla="*/ 2314583 h 2423739"/>
              <a:gd name="connsiteX4" fmla="*/ 81945 w 3510945"/>
              <a:gd name="connsiteY4" fmla="*/ 1552583 h 2423739"/>
              <a:gd name="connsiteX5" fmla="*/ 59085 w 3510945"/>
              <a:gd name="connsiteY5" fmla="*/ 470543 h 2423739"/>
              <a:gd name="connsiteX6" fmla="*/ 531525 w 3510945"/>
              <a:gd name="connsiteY6" fmla="*/ 28583 h 2423739"/>
              <a:gd name="connsiteX7" fmla="*/ 1064925 w 3510945"/>
              <a:gd name="connsiteY7" fmla="*/ 89543 h 2423739"/>
              <a:gd name="connsiteX8" fmla="*/ 1384965 w 3510945"/>
              <a:gd name="connsiteY8" fmla="*/ 462923 h 2423739"/>
              <a:gd name="connsiteX9" fmla="*/ 1384965 w 3510945"/>
              <a:gd name="connsiteY9" fmla="*/ 462923 h 2423739"/>
              <a:gd name="connsiteX0" fmla="*/ 3510945 w 3510945"/>
              <a:gd name="connsiteY0" fmla="*/ 501023 h 2423739"/>
              <a:gd name="connsiteX1" fmla="*/ 3213765 w 3510945"/>
              <a:gd name="connsiteY1" fmla="*/ 1476383 h 2423739"/>
              <a:gd name="connsiteX2" fmla="*/ 2367945 w 3510945"/>
              <a:gd name="connsiteY2" fmla="*/ 2329823 h 2423739"/>
              <a:gd name="connsiteX3" fmla="*/ 737265 w 3510945"/>
              <a:gd name="connsiteY3" fmla="*/ 2314583 h 2423739"/>
              <a:gd name="connsiteX4" fmla="*/ 81945 w 3510945"/>
              <a:gd name="connsiteY4" fmla="*/ 1552583 h 2423739"/>
              <a:gd name="connsiteX5" fmla="*/ 59085 w 3510945"/>
              <a:gd name="connsiteY5" fmla="*/ 470543 h 2423739"/>
              <a:gd name="connsiteX6" fmla="*/ 531525 w 3510945"/>
              <a:gd name="connsiteY6" fmla="*/ 28583 h 2423739"/>
              <a:gd name="connsiteX7" fmla="*/ 1064925 w 3510945"/>
              <a:gd name="connsiteY7" fmla="*/ 89543 h 2423739"/>
              <a:gd name="connsiteX8" fmla="*/ 1384965 w 3510945"/>
              <a:gd name="connsiteY8" fmla="*/ 462923 h 2423739"/>
              <a:gd name="connsiteX9" fmla="*/ 1384965 w 3510945"/>
              <a:gd name="connsiteY9" fmla="*/ 462923 h 2423739"/>
              <a:gd name="connsiteX0" fmla="*/ 3539300 w 3539300"/>
              <a:gd name="connsiteY0" fmla="*/ 501023 h 2422866"/>
              <a:gd name="connsiteX1" fmla="*/ 3242120 w 3539300"/>
              <a:gd name="connsiteY1" fmla="*/ 1476383 h 2422866"/>
              <a:gd name="connsiteX2" fmla="*/ 2396300 w 3539300"/>
              <a:gd name="connsiteY2" fmla="*/ 2329823 h 2422866"/>
              <a:gd name="connsiteX3" fmla="*/ 765620 w 3539300"/>
              <a:gd name="connsiteY3" fmla="*/ 2314583 h 2422866"/>
              <a:gd name="connsiteX4" fmla="*/ 64580 w 3539300"/>
              <a:gd name="connsiteY4" fmla="*/ 1567823 h 2422866"/>
              <a:gd name="connsiteX5" fmla="*/ 87440 w 3539300"/>
              <a:gd name="connsiteY5" fmla="*/ 470543 h 2422866"/>
              <a:gd name="connsiteX6" fmla="*/ 559880 w 3539300"/>
              <a:gd name="connsiteY6" fmla="*/ 28583 h 2422866"/>
              <a:gd name="connsiteX7" fmla="*/ 1093280 w 3539300"/>
              <a:gd name="connsiteY7" fmla="*/ 89543 h 2422866"/>
              <a:gd name="connsiteX8" fmla="*/ 1413320 w 3539300"/>
              <a:gd name="connsiteY8" fmla="*/ 462923 h 2422866"/>
              <a:gd name="connsiteX9" fmla="*/ 1413320 w 3539300"/>
              <a:gd name="connsiteY9" fmla="*/ 462923 h 2422866"/>
              <a:gd name="connsiteX0" fmla="*/ 3539300 w 3539300"/>
              <a:gd name="connsiteY0" fmla="*/ 501023 h 2447902"/>
              <a:gd name="connsiteX1" fmla="*/ 3242120 w 3539300"/>
              <a:gd name="connsiteY1" fmla="*/ 1476383 h 2447902"/>
              <a:gd name="connsiteX2" fmla="*/ 2411540 w 3539300"/>
              <a:gd name="connsiteY2" fmla="*/ 2367923 h 2447902"/>
              <a:gd name="connsiteX3" fmla="*/ 765620 w 3539300"/>
              <a:gd name="connsiteY3" fmla="*/ 2314583 h 2447902"/>
              <a:gd name="connsiteX4" fmla="*/ 64580 w 3539300"/>
              <a:gd name="connsiteY4" fmla="*/ 1567823 h 2447902"/>
              <a:gd name="connsiteX5" fmla="*/ 87440 w 3539300"/>
              <a:gd name="connsiteY5" fmla="*/ 470543 h 2447902"/>
              <a:gd name="connsiteX6" fmla="*/ 559880 w 3539300"/>
              <a:gd name="connsiteY6" fmla="*/ 28583 h 2447902"/>
              <a:gd name="connsiteX7" fmla="*/ 1093280 w 3539300"/>
              <a:gd name="connsiteY7" fmla="*/ 89543 h 2447902"/>
              <a:gd name="connsiteX8" fmla="*/ 1413320 w 3539300"/>
              <a:gd name="connsiteY8" fmla="*/ 462923 h 2447902"/>
              <a:gd name="connsiteX9" fmla="*/ 1413320 w 3539300"/>
              <a:gd name="connsiteY9" fmla="*/ 462923 h 2447902"/>
              <a:gd name="connsiteX0" fmla="*/ 3539845 w 3539845"/>
              <a:gd name="connsiteY0" fmla="*/ 501023 h 2461882"/>
              <a:gd name="connsiteX1" fmla="*/ 3242665 w 3539845"/>
              <a:gd name="connsiteY1" fmla="*/ 1476383 h 2461882"/>
              <a:gd name="connsiteX2" fmla="*/ 2412085 w 3539845"/>
              <a:gd name="connsiteY2" fmla="*/ 2367923 h 2461882"/>
              <a:gd name="connsiteX3" fmla="*/ 773785 w 3539845"/>
              <a:gd name="connsiteY3" fmla="*/ 2345063 h 2461882"/>
              <a:gd name="connsiteX4" fmla="*/ 65125 w 3539845"/>
              <a:gd name="connsiteY4" fmla="*/ 1567823 h 2461882"/>
              <a:gd name="connsiteX5" fmla="*/ 87985 w 3539845"/>
              <a:gd name="connsiteY5" fmla="*/ 470543 h 2461882"/>
              <a:gd name="connsiteX6" fmla="*/ 560425 w 3539845"/>
              <a:gd name="connsiteY6" fmla="*/ 28583 h 2461882"/>
              <a:gd name="connsiteX7" fmla="*/ 1093825 w 3539845"/>
              <a:gd name="connsiteY7" fmla="*/ 89543 h 2461882"/>
              <a:gd name="connsiteX8" fmla="*/ 1413865 w 3539845"/>
              <a:gd name="connsiteY8" fmla="*/ 462923 h 2461882"/>
              <a:gd name="connsiteX9" fmla="*/ 1413865 w 3539845"/>
              <a:gd name="connsiteY9" fmla="*/ 462923 h 2461882"/>
              <a:gd name="connsiteX0" fmla="*/ 3539845 w 3539845"/>
              <a:gd name="connsiteY0" fmla="*/ 501023 h 2461882"/>
              <a:gd name="connsiteX1" fmla="*/ 3242665 w 3539845"/>
              <a:gd name="connsiteY1" fmla="*/ 1476383 h 2461882"/>
              <a:gd name="connsiteX2" fmla="*/ 2412085 w 3539845"/>
              <a:gd name="connsiteY2" fmla="*/ 2367923 h 2461882"/>
              <a:gd name="connsiteX3" fmla="*/ 773785 w 3539845"/>
              <a:gd name="connsiteY3" fmla="*/ 2345063 h 2461882"/>
              <a:gd name="connsiteX4" fmla="*/ 65125 w 3539845"/>
              <a:gd name="connsiteY4" fmla="*/ 1567823 h 2461882"/>
              <a:gd name="connsiteX5" fmla="*/ 87985 w 3539845"/>
              <a:gd name="connsiteY5" fmla="*/ 470543 h 2461882"/>
              <a:gd name="connsiteX6" fmla="*/ 560425 w 3539845"/>
              <a:gd name="connsiteY6" fmla="*/ 28583 h 2461882"/>
              <a:gd name="connsiteX7" fmla="*/ 1093825 w 3539845"/>
              <a:gd name="connsiteY7" fmla="*/ 89543 h 2461882"/>
              <a:gd name="connsiteX8" fmla="*/ 1413865 w 3539845"/>
              <a:gd name="connsiteY8" fmla="*/ 462923 h 2461882"/>
              <a:gd name="connsiteX9" fmla="*/ 1413865 w 3539845"/>
              <a:gd name="connsiteY9" fmla="*/ 501023 h 2461882"/>
              <a:gd name="connsiteX0" fmla="*/ 3539845 w 3539845"/>
              <a:gd name="connsiteY0" fmla="*/ 501023 h 2461882"/>
              <a:gd name="connsiteX1" fmla="*/ 3242665 w 3539845"/>
              <a:gd name="connsiteY1" fmla="*/ 1476383 h 2461882"/>
              <a:gd name="connsiteX2" fmla="*/ 2412085 w 3539845"/>
              <a:gd name="connsiteY2" fmla="*/ 2367923 h 2461882"/>
              <a:gd name="connsiteX3" fmla="*/ 773785 w 3539845"/>
              <a:gd name="connsiteY3" fmla="*/ 2345063 h 2461882"/>
              <a:gd name="connsiteX4" fmla="*/ 65125 w 3539845"/>
              <a:gd name="connsiteY4" fmla="*/ 1567823 h 2461882"/>
              <a:gd name="connsiteX5" fmla="*/ 87985 w 3539845"/>
              <a:gd name="connsiteY5" fmla="*/ 470543 h 2461882"/>
              <a:gd name="connsiteX6" fmla="*/ 560425 w 3539845"/>
              <a:gd name="connsiteY6" fmla="*/ 28583 h 2461882"/>
              <a:gd name="connsiteX7" fmla="*/ 1093825 w 3539845"/>
              <a:gd name="connsiteY7" fmla="*/ 89543 h 2461882"/>
              <a:gd name="connsiteX8" fmla="*/ 1413865 w 3539845"/>
              <a:gd name="connsiteY8" fmla="*/ 462923 h 2461882"/>
              <a:gd name="connsiteX9" fmla="*/ 1522118 w 3539845"/>
              <a:gd name="connsiteY9" fmla="*/ 493403 h 2461882"/>
              <a:gd name="connsiteX0" fmla="*/ 3539845 w 3539845"/>
              <a:gd name="connsiteY0" fmla="*/ 498122 h 2458981"/>
              <a:gd name="connsiteX1" fmla="*/ 3242665 w 3539845"/>
              <a:gd name="connsiteY1" fmla="*/ 1473482 h 2458981"/>
              <a:gd name="connsiteX2" fmla="*/ 2412085 w 3539845"/>
              <a:gd name="connsiteY2" fmla="*/ 2365022 h 2458981"/>
              <a:gd name="connsiteX3" fmla="*/ 773785 w 3539845"/>
              <a:gd name="connsiteY3" fmla="*/ 2342162 h 2458981"/>
              <a:gd name="connsiteX4" fmla="*/ 65125 w 3539845"/>
              <a:gd name="connsiteY4" fmla="*/ 1564922 h 2458981"/>
              <a:gd name="connsiteX5" fmla="*/ 87985 w 3539845"/>
              <a:gd name="connsiteY5" fmla="*/ 467642 h 2458981"/>
              <a:gd name="connsiteX6" fmla="*/ 560425 w 3539845"/>
              <a:gd name="connsiteY6" fmla="*/ 25682 h 2458981"/>
              <a:gd name="connsiteX7" fmla="*/ 1093825 w 3539845"/>
              <a:gd name="connsiteY7" fmla="*/ 86642 h 2458981"/>
              <a:gd name="connsiteX8" fmla="*/ 1471600 w 3539845"/>
              <a:gd name="connsiteY8" fmla="*/ 368582 h 2458981"/>
              <a:gd name="connsiteX9" fmla="*/ 1522118 w 3539845"/>
              <a:gd name="connsiteY9" fmla="*/ 490502 h 2458981"/>
              <a:gd name="connsiteX0" fmla="*/ 3539845 w 3539845"/>
              <a:gd name="connsiteY0" fmla="*/ 496420 h 2457279"/>
              <a:gd name="connsiteX1" fmla="*/ 3242665 w 3539845"/>
              <a:gd name="connsiteY1" fmla="*/ 1471780 h 2457279"/>
              <a:gd name="connsiteX2" fmla="*/ 2412085 w 3539845"/>
              <a:gd name="connsiteY2" fmla="*/ 2363320 h 2457279"/>
              <a:gd name="connsiteX3" fmla="*/ 773785 w 3539845"/>
              <a:gd name="connsiteY3" fmla="*/ 2340460 h 2457279"/>
              <a:gd name="connsiteX4" fmla="*/ 65125 w 3539845"/>
              <a:gd name="connsiteY4" fmla="*/ 1563220 h 2457279"/>
              <a:gd name="connsiteX5" fmla="*/ 87985 w 3539845"/>
              <a:gd name="connsiteY5" fmla="*/ 465940 h 2457279"/>
              <a:gd name="connsiteX6" fmla="*/ 560425 w 3539845"/>
              <a:gd name="connsiteY6" fmla="*/ 23980 h 2457279"/>
              <a:gd name="connsiteX7" fmla="*/ 1093825 w 3539845"/>
              <a:gd name="connsiteY7" fmla="*/ 84940 h 2457279"/>
              <a:gd name="connsiteX8" fmla="*/ 1457166 w 3539845"/>
              <a:gd name="connsiteY8" fmla="*/ 305920 h 2457279"/>
              <a:gd name="connsiteX9" fmla="*/ 1522118 w 3539845"/>
              <a:gd name="connsiteY9" fmla="*/ 488800 h 2457279"/>
              <a:gd name="connsiteX0" fmla="*/ 3539845 w 3539845"/>
              <a:gd name="connsiteY0" fmla="*/ 514643 h 2475502"/>
              <a:gd name="connsiteX1" fmla="*/ 3242665 w 3539845"/>
              <a:gd name="connsiteY1" fmla="*/ 1490003 h 2475502"/>
              <a:gd name="connsiteX2" fmla="*/ 2412085 w 3539845"/>
              <a:gd name="connsiteY2" fmla="*/ 2381543 h 2475502"/>
              <a:gd name="connsiteX3" fmla="*/ 773785 w 3539845"/>
              <a:gd name="connsiteY3" fmla="*/ 2358683 h 2475502"/>
              <a:gd name="connsiteX4" fmla="*/ 65125 w 3539845"/>
              <a:gd name="connsiteY4" fmla="*/ 1581443 h 2475502"/>
              <a:gd name="connsiteX5" fmla="*/ 87985 w 3539845"/>
              <a:gd name="connsiteY5" fmla="*/ 484163 h 2475502"/>
              <a:gd name="connsiteX6" fmla="*/ 560425 w 3539845"/>
              <a:gd name="connsiteY6" fmla="*/ 42203 h 2475502"/>
              <a:gd name="connsiteX7" fmla="*/ 1093825 w 3539845"/>
              <a:gd name="connsiteY7" fmla="*/ 49823 h 2475502"/>
              <a:gd name="connsiteX8" fmla="*/ 1457166 w 3539845"/>
              <a:gd name="connsiteY8" fmla="*/ 324143 h 2475502"/>
              <a:gd name="connsiteX9" fmla="*/ 1522118 w 3539845"/>
              <a:gd name="connsiteY9" fmla="*/ 507023 h 2475502"/>
              <a:gd name="connsiteX0" fmla="*/ 3539845 w 3539845"/>
              <a:gd name="connsiteY0" fmla="*/ 514643 h 2511075"/>
              <a:gd name="connsiteX1" fmla="*/ 3242665 w 3539845"/>
              <a:gd name="connsiteY1" fmla="*/ 1490003 h 2511075"/>
              <a:gd name="connsiteX2" fmla="*/ 2412085 w 3539845"/>
              <a:gd name="connsiteY2" fmla="*/ 2433748 h 2511075"/>
              <a:gd name="connsiteX3" fmla="*/ 773785 w 3539845"/>
              <a:gd name="connsiteY3" fmla="*/ 2358683 h 2511075"/>
              <a:gd name="connsiteX4" fmla="*/ 65125 w 3539845"/>
              <a:gd name="connsiteY4" fmla="*/ 1581443 h 2511075"/>
              <a:gd name="connsiteX5" fmla="*/ 87985 w 3539845"/>
              <a:gd name="connsiteY5" fmla="*/ 484163 h 2511075"/>
              <a:gd name="connsiteX6" fmla="*/ 560425 w 3539845"/>
              <a:gd name="connsiteY6" fmla="*/ 42203 h 2511075"/>
              <a:gd name="connsiteX7" fmla="*/ 1093825 w 3539845"/>
              <a:gd name="connsiteY7" fmla="*/ 49823 h 2511075"/>
              <a:gd name="connsiteX8" fmla="*/ 1457166 w 3539845"/>
              <a:gd name="connsiteY8" fmla="*/ 324143 h 2511075"/>
              <a:gd name="connsiteX9" fmla="*/ 1522118 w 3539845"/>
              <a:gd name="connsiteY9" fmla="*/ 507023 h 2511075"/>
              <a:gd name="connsiteX0" fmla="*/ 3544860 w 3544860"/>
              <a:gd name="connsiteY0" fmla="*/ 514643 h 2510422"/>
              <a:gd name="connsiteX1" fmla="*/ 3247680 w 3544860"/>
              <a:gd name="connsiteY1" fmla="*/ 1490003 h 2510422"/>
              <a:gd name="connsiteX2" fmla="*/ 2417100 w 3544860"/>
              <a:gd name="connsiteY2" fmla="*/ 2433748 h 2510422"/>
              <a:gd name="connsiteX3" fmla="*/ 778800 w 3544860"/>
              <a:gd name="connsiteY3" fmla="*/ 2358683 h 2510422"/>
              <a:gd name="connsiteX4" fmla="*/ 62923 w 3544860"/>
              <a:gd name="connsiteY4" fmla="*/ 1596359 h 2510422"/>
              <a:gd name="connsiteX5" fmla="*/ 93000 w 3544860"/>
              <a:gd name="connsiteY5" fmla="*/ 484163 h 2510422"/>
              <a:gd name="connsiteX6" fmla="*/ 565440 w 3544860"/>
              <a:gd name="connsiteY6" fmla="*/ 42203 h 2510422"/>
              <a:gd name="connsiteX7" fmla="*/ 1098840 w 3544860"/>
              <a:gd name="connsiteY7" fmla="*/ 49823 h 2510422"/>
              <a:gd name="connsiteX8" fmla="*/ 1462181 w 3544860"/>
              <a:gd name="connsiteY8" fmla="*/ 324143 h 2510422"/>
              <a:gd name="connsiteX9" fmla="*/ 1527133 w 3544860"/>
              <a:gd name="connsiteY9" fmla="*/ 507023 h 2510422"/>
              <a:gd name="connsiteX0" fmla="*/ 3544860 w 3544860"/>
              <a:gd name="connsiteY0" fmla="*/ 514643 h 2521028"/>
              <a:gd name="connsiteX1" fmla="*/ 3247680 w 3544860"/>
              <a:gd name="connsiteY1" fmla="*/ 1490003 h 2521028"/>
              <a:gd name="connsiteX2" fmla="*/ 2424317 w 3544860"/>
              <a:gd name="connsiteY2" fmla="*/ 2448059 h 2521028"/>
              <a:gd name="connsiteX3" fmla="*/ 778800 w 3544860"/>
              <a:gd name="connsiteY3" fmla="*/ 2358683 h 2521028"/>
              <a:gd name="connsiteX4" fmla="*/ 62923 w 3544860"/>
              <a:gd name="connsiteY4" fmla="*/ 1596359 h 2521028"/>
              <a:gd name="connsiteX5" fmla="*/ 93000 w 3544860"/>
              <a:gd name="connsiteY5" fmla="*/ 484163 h 2521028"/>
              <a:gd name="connsiteX6" fmla="*/ 565440 w 3544860"/>
              <a:gd name="connsiteY6" fmla="*/ 42203 h 2521028"/>
              <a:gd name="connsiteX7" fmla="*/ 1098840 w 3544860"/>
              <a:gd name="connsiteY7" fmla="*/ 49823 h 2521028"/>
              <a:gd name="connsiteX8" fmla="*/ 1462181 w 3544860"/>
              <a:gd name="connsiteY8" fmla="*/ 324143 h 2521028"/>
              <a:gd name="connsiteX9" fmla="*/ 1527133 w 3544860"/>
              <a:gd name="connsiteY9" fmla="*/ 507023 h 2521028"/>
              <a:gd name="connsiteX0" fmla="*/ 3544860 w 3544860"/>
              <a:gd name="connsiteY0" fmla="*/ 514643 h 2521028"/>
              <a:gd name="connsiteX1" fmla="*/ 3247680 w 3544860"/>
              <a:gd name="connsiteY1" fmla="*/ 1490003 h 2521028"/>
              <a:gd name="connsiteX2" fmla="*/ 2424317 w 3544860"/>
              <a:gd name="connsiteY2" fmla="*/ 2448059 h 2521028"/>
              <a:gd name="connsiteX3" fmla="*/ 778800 w 3544860"/>
              <a:gd name="connsiteY3" fmla="*/ 2358683 h 2521028"/>
              <a:gd name="connsiteX4" fmla="*/ 62923 w 3544860"/>
              <a:gd name="connsiteY4" fmla="*/ 1596359 h 2521028"/>
              <a:gd name="connsiteX5" fmla="*/ 93000 w 3544860"/>
              <a:gd name="connsiteY5" fmla="*/ 484163 h 2521028"/>
              <a:gd name="connsiteX6" fmla="*/ 565440 w 3544860"/>
              <a:gd name="connsiteY6" fmla="*/ 42203 h 2521028"/>
              <a:gd name="connsiteX7" fmla="*/ 1098840 w 3544860"/>
              <a:gd name="connsiteY7" fmla="*/ 49823 h 2521028"/>
              <a:gd name="connsiteX8" fmla="*/ 1462181 w 3544860"/>
              <a:gd name="connsiteY8" fmla="*/ 324143 h 2521028"/>
              <a:gd name="connsiteX9" fmla="*/ 1281982 w 3544860"/>
              <a:gd name="connsiteY9" fmla="*/ 449778 h 2521028"/>
              <a:gd name="connsiteX0" fmla="*/ 3544860 w 3544860"/>
              <a:gd name="connsiteY0" fmla="*/ 511818 h 2518203"/>
              <a:gd name="connsiteX1" fmla="*/ 3247680 w 3544860"/>
              <a:gd name="connsiteY1" fmla="*/ 1487178 h 2518203"/>
              <a:gd name="connsiteX2" fmla="*/ 2424317 w 3544860"/>
              <a:gd name="connsiteY2" fmla="*/ 2445234 h 2518203"/>
              <a:gd name="connsiteX3" fmla="*/ 778800 w 3544860"/>
              <a:gd name="connsiteY3" fmla="*/ 2355858 h 2518203"/>
              <a:gd name="connsiteX4" fmla="*/ 62923 w 3544860"/>
              <a:gd name="connsiteY4" fmla="*/ 1593534 h 2518203"/>
              <a:gd name="connsiteX5" fmla="*/ 93000 w 3544860"/>
              <a:gd name="connsiteY5" fmla="*/ 481338 h 2518203"/>
              <a:gd name="connsiteX6" fmla="*/ 565440 w 3544860"/>
              <a:gd name="connsiteY6" fmla="*/ 39378 h 2518203"/>
              <a:gd name="connsiteX7" fmla="*/ 1098840 w 3544860"/>
              <a:gd name="connsiteY7" fmla="*/ 46998 h 2518203"/>
              <a:gd name="connsiteX8" fmla="*/ 1200686 w 3544860"/>
              <a:gd name="connsiteY8" fmla="*/ 264074 h 2518203"/>
              <a:gd name="connsiteX9" fmla="*/ 1281982 w 3544860"/>
              <a:gd name="connsiteY9" fmla="*/ 446953 h 2518203"/>
              <a:gd name="connsiteX0" fmla="*/ 3544860 w 3544860"/>
              <a:gd name="connsiteY0" fmla="*/ 511818 h 2518203"/>
              <a:gd name="connsiteX1" fmla="*/ 3247680 w 3544860"/>
              <a:gd name="connsiteY1" fmla="*/ 1487178 h 2518203"/>
              <a:gd name="connsiteX2" fmla="*/ 2424317 w 3544860"/>
              <a:gd name="connsiteY2" fmla="*/ 2445234 h 2518203"/>
              <a:gd name="connsiteX3" fmla="*/ 778800 w 3544860"/>
              <a:gd name="connsiteY3" fmla="*/ 2355858 h 2518203"/>
              <a:gd name="connsiteX4" fmla="*/ 62923 w 3544860"/>
              <a:gd name="connsiteY4" fmla="*/ 1593534 h 2518203"/>
              <a:gd name="connsiteX5" fmla="*/ 93000 w 3544860"/>
              <a:gd name="connsiteY5" fmla="*/ 481338 h 2518203"/>
              <a:gd name="connsiteX6" fmla="*/ 565440 w 3544860"/>
              <a:gd name="connsiteY6" fmla="*/ 39378 h 2518203"/>
              <a:gd name="connsiteX7" fmla="*/ 1074325 w 3544860"/>
              <a:gd name="connsiteY7" fmla="*/ 46998 h 2518203"/>
              <a:gd name="connsiteX8" fmla="*/ 1200686 w 3544860"/>
              <a:gd name="connsiteY8" fmla="*/ 264074 h 2518203"/>
              <a:gd name="connsiteX9" fmla="*/ 1281982 w 3544860"/>
              <a:gd name="connsiteY9" fmla="*/ 446953 h 2518203"/>
              <a:gd name="connsiteX0" fmla="*/ 3544860 w 3544860"/>
              <a:gd name="connsiteY0" fmla="*/ 488620 h 2495005"/>
              <a:gd name="connsiteX1" fmla="*/ 3247680 w 3544860"/>
              <a:gd name="connsiteY1" fmla="*/ 1463980 h 2495005"/>
              <a:gd name="connsiteX2" fmla="*/ 2424317 w 3544860"/>
              <a:gd name="connsiteY2" fmla="*/ 2422036 h 2495005"/>
              <a:gd name="connsiteX3" fmla="*/ 778800 w 3544860"/>
              <a:gd name="connsiteY3" fmla="*/ 2332660 h 2495005"/>
              <a:gd name="connsiteX4" fmla="*/ 62923 w 3544860"/>
              <a:gd name="connsiteY4" fmla="*/ 1570336 h 2495005"/>
              <a:gd name="connsiteX5" fmla="*/ 93000 w 3544860"/>
              <a:gd name="connsiteY5" fmla="*/ 458140 h 2495005"/>
              <a:gd name="connsiteX6" fmla="*/ 565440 w 3544860"/>
              <a:gd name="connsiteY6" fmla="*/ 16180 h 2495005"/>
              <a:gd name="connsiteX7" fmla="*/ 968093 w 3544860"/>
              <a:gd name="connsiteY7" fmla="*/ 109667 h 2495005"/>
              <a:gd name="connsiteX8" fmla="*/ 1200686 w 3544860"/>
              <a:gd name="connsiteY8" fmla="*/ 240876 h 2495005"/>
              <a:gd name="connsiteX9" fmla="*/ 1281982 w 3544860"/>
              <a:gd name="connsiteY9" fmla="*/ 423755 h 2495005"/>
              <a:gd name="connsiteX0" fmla="*/ 3542970 w 3542970"/>
              <a:gd name="connsiteY0" fmla="*/ 405814 h 2412199"/>
              <a:gd name="connsiteX1" fmla="*/ 3245790 w 3542970"/>
              <a:gd name="connsiteY1" fmla="*/ 1381174 h 2412199"/>
              <a:gd name="connsiteX2" fmla="*/ 2422427 w 3542970"/>
              <a:gd name="connsiteY2" fmla="*/ 2339230 h 2412199"/>
              <a:gd name="connsiteX3" fmla="*/ 776910 w 3542970"/>
              <a:gd name="connsiteY3" fmla="*/ 2249854 h 2412199"/>
              <a:gd name="connsiteX4" fmla="*/ 61033 w 3542970"/>
              <a:gd name="connsiteY4" fmla="*/ 1487530 h 2412199"/>
              <a:gd name="connsiteX5" fmla="*/ 91110 w 3542970"/>
              <a:gd name="connsiteY5" fmla="*/ 375334 h 2412199"/>
              <a:gd name="connsiteX6" fmla="*/ 522691 w 3542970"/>
              <a:gd name="connsiteY6" fmla="*/ 33552 h 2412199"/>
              <a:gd name="connsiteX7" fmla="*/ 966203 w 3542970"/>
              <a:gd name="connsiteY7" fmla="*/ 26861 h 2412199"/>
              <a:gd name="connsiteX8" fmla="*/ 1198796 w 3542970"/>
              <a:gd name="connsiteY8" fmla="*/ 158070 h 2412199"/>
              <a:gd name="connsiteX9" fmla="*/ 1280092 w 3542970"/>
              <a:gd name="connsiteY9" fmla="*/ 340949 h 2412199"/>
              <a:gd name="connsiteX0" fmla="*/ 3542970 w 3542970"/>
              <a:gd name="connsiteY0" fmla="*/ 427403 h 2433788"/>
              <a:gd name="connsiteX1" fmla="*/ 3245790 w 3542970"/>
              <a:gd name="connsiteY1" fmla="*/ 1402763 h 2433788"/>
              <a:gd name="connsiteX2" fmla="*/ 2422427 w 3542970"/>
              <a:gd name="connsiteY2" fmla="*/ 2360819 h 2433788"/>
              <a:gd name="connsiteX3" fmla="*/ 776910 w 3542970"/>
              <a:gd name="connsiteY3" fmla="*/ 2271443 h 2433788"/>
              <a:gd name="connsiteX4" fmla="*/ 61033 w 3542970"/>
              <a:gd name="connsiteY4" fmla="*/ 1509119 h 2433788"/>
              <a:gd name="connsiteX5" fmla="*/ 91110 w 3542970"/>
              <a:gd name="connsiteY5" fmla="*/ 396923 h 2433788"/>
              <a:gd name="connsiteX6" fmla="*/ 522691 w 3542970"/>
              <a:gd name="connsiteY6" fmla="*/ 55141 h 2433788"/>
              <a:gd name="connsiteX7" fmla="*/ 966203 w 3542970"/>
              <a:gd name="connsiteY7" fmla="*/ 48450 h 2433788"/>
              <a:gd name="connsiteX8" fmla="*/ 1198796 w 3542970"/>
              <a:gd name="connsiteY8" fmla="*/ 179659 h 2433788"/>
              <a:gd name="connsiteX9" fmla="*/ 1280092 w 3542970"/>
              <a:gd name="connsiteY9" fmla="*/ 362538 h 2433788"/>
              <a:gd name="connsiteX0" fmla="*/ 3541143 w 3541143"/>
              <a:gd name="connsiteY0" fmla="*/ 460357 h 2466742"/>
              <a:gd name="connsiteX1" fmla="*/ 3243963 w 3541143"/>
              <a:gd name="connsiteY1" fmla="*/ 1435717 h 2466742"/>
              <a:gd name="connsiteX2" fmla="*/ 2420600 w 3541143"/>
              <a:gd name="connsiteY2" fmla="*/ 2393773 h 2466742"/>
              <a:gd name="connsiteX3" fmla="*/ 775083 w 3541143"/>
              <a:gd name="connsiteY3" fmla="*/ 2304397 h 2466742"/>
              <a:gd name="connsiteX4" fmla="*/ 59206 w 3541143"/>
              <a:gd name="connsiteY4" fmla="*/ 1542073 h 2466742"/>
              <a:gd name="connsiteX5" fmla="*/ 89283 w 3541143"/>
              <a:gd name="connsiteY5" fmla="*/ 429877 h 2466742"/>
              <a:gd name="connsiteX6" fmla="*/ 480006 w 3541143"/>
              <a:gd name="connsiteY6" fmla="*/ 45162 h 2466742"/>
              <a:gd name="connsiteX7" fmla="*/ 964376 w 3541143"/>
              <a:gd name="connsiteY7" fmla="*/ 81404 h 2466742"/>
              <a:gd name="connsiteX8" fmla="*/ 1196969 w 3541143"/>
              <a:gd name="connsiteY8" fmla="*/ 212613 h 2466742"/>
              <a:gd name="connsiteX9" fmla="*/ 1278265 w 3541143"/>
              <a:gd name="connsiteY9" fmla="*/ 395492 h 2466742"/>
              <a:gd name="connsiteX0" fmla="*/ 3559461 w 3559461"/>
              <a:gd name="connsiteY0" fmla="*/ 436727 h 2443112"/>
              <a:gd name="connsiteX1" fmla="*/ 3262281 w 3559461"/>
              <a:gd name="connsiteY1" fmla="*/ 1412087 h 2443112"/>
              <a:gd name="connsiteX2" fmla="*/ 2438918 w 3559461"/>
              <a:gd name="connsiteY2" fmla="*/ 2370143 h 2443112"/>
              <a:gd name="connsiteX3" fmla="*/ 793401 w 3559461"/>
              <a:gd name="connsiteY3" fmla="*/ 2280767 h 2443112"/>
              <a:gd name="connsiteX4" fmla="*/ 77524 w 3559461"/>
              <a:gd name="connsiteY4" fmla="*/ 1518443 h 2443112"/>
              <a:gd name="connsiteX5" fmla="*/ 66742 w 3559461"/>
              <a:gd name="connsiteY5" fmla="*/ 384780 h 2443112"/>
              <a:gd name="connsiteX6" fmla="*/ 498324 w 3559461"/>
              <a:gd name="connsiteY6" fmla="*/ 21532 h 2443112"/>
              <a:gd name="connsiteX7" fmla="*/ 982694 w 3559461"/>
              <a:gd name="connsiteY7" fmla="*/ 57774 h 2443112"/>
              <a:gd name="connsiteX8" fmla="*/ 1215287 w 3559461"/>
              <a:gd name="connsiteY8" fmla="*/ 188983 h 2443112"/>
              <a:gd name="connsiteX9" fmla="*/ 1296583 w 3559461"/>
              <a:gd name="connsiteY9" fmla="*/ 371862 h 244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9461" h="2443112">
                <a:moveTo>
                  <a:pt x="3559461" y="436727"/>
                </a:moveTo>
                <a:cubicBezTo>
                  <a:pt x="3516916" y="750417"/>
                  <a:pt x="3449038" y="1089851"/>
                  <a:pt x="3262281" y="1412087"/>
                </a:cubicBezTo>
                <a:cubicBezTo>
                  <a:pt x="3075524" y="1734323"/>
                  <a:pt x="2850398" y="2225363"/>
                  <a:pt x="2438918" y="2370143"/>
                </a:cubicBezTo>
                <a:cubicBezTo>
                  <a:pt x="2027438" y="2514923"/>
                  <a:pt x="1186967" y="2422717"/>
                  <a:pt x="793401" y="2280767"/>
                </a:cubicBezTo>
                <a:cubicBezTo>
                  <a:pt x="399835" y="2138817"/>
                  <a:pt x="198634" y="1834441"/>
                  <a:pt x="77524" y="1518443"/>
                </a:cubicBezTo>
                <a:cubicBezTo>
                  <a:pt x="-43586" y="1202445"/>
                  <a:pt x="-3391" y="634265"/>
                  <a:pt x="66742" y="384780"/>
                </a:cubicBezTo>
                <a:cubicBezTo>
                  <a:pt x="136875" y="135295"/>
                  <a:pt x="345665" y="76033"/>
                  <a:pt x="498324" y="21532"/>
                </a:cubicBezTo>
                <a:cubicBezTo>
                  <a:pt x="650983" y="-32969"/>
                  <a:pt x="863200" y="29866"/>
                  <a:pt x="982694" y="57774"/>
                </a:cubicBezTo>
                <a:cubicBezTo>
                  <a:pt x="1102188" y="85682"/>
                  <a:pt x="1162972" y="136635"/>
                  <a:pt x="1215287" y="188983"/>
                </a:cubicBezTo>
                <a:cubicBezTo>
                  <a:pt x="1267602" y="241331"/>
                  <a:pt x="1296583" y="359162"/>
                  <a:pt x="1296583" y="3718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47664" y="1700808"/>
            <a:ext cx="1008112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547664" y="2924944"/>
            <a:ext cx="1008112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</a:t>
            </a:r>
          </a:p>
        </p:txBody>
      </p:sp>
      <p:cxnSp>
        <p:nvCxnSpPr>
          <p:cNvPr id="13" name="Přímá spojnice se šipkou 12"/>
          <p:cNvCxnSpPr>
            <a:stCxn id="10" idx="3"/>
          </p:cNvCxnSpPr>
          <p:nvPr/>
        </p:nvCxnSpPr>
        <p:spPr>
          <a:xfrm>
            <a:off x="2555776" y="1988840"/>
            <a:ext cx="1841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nice 16"/>
          <p:cNvCxnSpPr>
            <a:endCxn id="11" idx="3"/>
          </p:cNvCxnSpPr>
          <p:nvPr/>
        </p:nvCxnSpPr>
        <p:spPr>
          <a:xfrm rot="5400000">
            <a:off x="2404085" y="2140531"/>
            <a:ext cx="1224136" cy="9207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 rot="10800000">
            <a:off x="1065899" y="2572390"/>
            <a:ext cx="432048" cy="6529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916651" y="1807726"/>
            <a:ext cx="388369" cy="364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983236" y="187676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40838" y="180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</a:t>
            </a:r>
          </a:p>
        </p:txBody>
      </p:sp>
      <p:cxnSp>
        <p:nvCxnSpPr>
          <p:cNvPr id="24" name="Přímá spojnice se šipkou 23"/>
          <p:cNvCxnSpPr>
            <a:stCxn id="20" idx="6"/>
            <a:endCxn id="10" idx="1"/>
          </p:cNvCxnSpPr>
          <p:nvPr/>
        </p:nvCxnSpPr>
        <p:spPr>
          <a:xfrm flipV="1">
            <a:off x="1305020" y="1988840"/>
            <a:ext cx="242644" cy="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96456" y="1987962"/>
            <a:ext cx="805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990879" y="2567662"/>
            <a:ext cx="15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96456" y="2600908"/>
            <a:ext cx="0" cy="62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96456" y="3225324"/>
            <a:ext cx="744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83202" y="1220408"/>
            <a:ext cx="0" cy="62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83202" y="1844824"/>
            <a:ext cx="744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Skupina 37"/>
          <p:cNvGrpSpPr/>
          <p:nvPr/>
        </p:nvGrpSpPr>
        <p:grpSpPr>
          <a:xfrm>
            <a:off x="96456" y="1700808"/>
            <a:ext cx="337637" cy="288032"/>
            <a:chOff x="96456" y="1700808"/>
            <a:chExt cx="337637" cy="288032"/>
          </a:xfrm>
        </p:grpSpPr>
        <p:sp>
          <p:nvSpPr>
            <p:cNvPr id="36" name="Oblouk 35"/>
            <p:cNvSpPr/>
            <p:nvPr/>
          </p:nvSpPr>
          <p:spPr>
            <a:xfrm>
              <a:off x="96456" y="1700808"/>
              <a:ext cx="299080" cy="288032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louk 36"/>
            <p:cNvSpPr/>
            <p:nvPr/>
          </p:nvSpPr>
          <p:spPr>
            <a:xfrm flipH="1">
              <a:off x="107502" y="1700808"/>
              <a:ext cx="326591" cy="288032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 flipV="1">
            <a:off x="84187" y="3041658"/>
            <a:ext cx="337637" cy="366222"/>
            <a:chOff x="96456" y="1700808"/>
            <a:chExt cx="337637" cy="288032"/>
          </a:xfrm>
        </p:grpSpPr>
        <p:sp>
          <p:nvSpPr>
            <p:cNvPr id="40" name="Oblouk 39"/>
            <p:cNvSpPr/>
            <p:nvPr/>
          </p:nvSpPr>
          <p:spPr>
            <a:xfrm>
              <a:off x="96456" y="1700808"/>
              <a:ext cx="299080" cy="288032"/>
            </a:xfrm>
            <a:prstGeom prst="arc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louk 40"/>
            <p:cNvSpPr/>
            <p:nvPr/>
          </p:nvSpPr>
          <p:spPr>
            <a:xfrm flipH="1">
              <a:off x="107502" y="1700808"/>
              <a:ext cx="326591" cy="288032"/>
            </a:xfrm>
            <a:prstGeom prst="arc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2" name="Ovál 41"/>
          <p:cNvSpPr/>
          <p:nvPr/>
        </p:nvSpPr>
        <p:spPr>
          <a:xfrm>
            <a:off x="6804248" y="40542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4018796" y="40126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384490" y="1556792"/>
            <a:ext cx="11046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3683602" y="1268760"/>
            <a:ext cx="0" cy="62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3683602" y="1893176"/>
            <a:ext cx="744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3673539" y="1738908"/>
            <a:ext cx="337637" cy="288032"/>
            <a:chOff x="96456" y="1700808"/>
            <a:chExt cx="337637" cy="288032"/>
          </a:xfrm>
        </p:grpSpPr>
        <p:sp>
          <p:nvSpPr>
            <p:cNvPr id="49" name="Oblouk 48"/>
            <p:cNvSpPr/>
            <p:nvPr/>
          </p:nvSpPr>
          <p:spPr>
            <a:xfrm>
              <a:off x="96456" y="1700808"/>
              <a:ext cx="299080" cy="288032"/>
            </a:xfrm>
            <a:prstGeom prst="arc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flipH="1">
              <a:off x="107502" y="1700808"/>
              <a:ext cx="326591" cy="288032"/>
            </a:xfrm>
            <a:prstGeom prst="arc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1" name="Volný tvar 50"/>
          <p:cNvSpPr/>
          <p:nvPr/>
        </p:nvSpPr>
        <p:spPr>
          <a:xfrm>
            <a:off x="480752" y="4605268"/>
            <a:ext cx="2547485" cy="1441170"/>
          </a:xfrm>
          <a:custGeom>
            <a:avLst/>
            <a:gdLst>
              <a:gd name="connsiteX0" fmla="*/ 0 w 1882140"/>
              <a:gd name="connsiteY0" fmla="*/ 1411037 h 1479617"/>
              <a:gd name="connsiteX1" fmla="*/ 304800 w 1882140"/>
              <a:gd name="connsiteY1" fmla="*/ 1311977 h 1479617"/>
              <a:gd name="connsiteX2" fmla="*/ 533400 w 1882140"/>
              <a:gd name="connsiteY2" fmla="*/ 831917 h 1479617"/>
              <a:gd name="connsiteX3" fmla="*/ 762000 w 1882140"/>
              <a:gd name="connsiteY3" fmla="*/ 146117 h 1479617"/>
              <a:gd name="connsiteX4" fmla="*/ 982980 w 1882140"/>
              <a:gd name="connsiteY4" fmla="*/ 16577 h 1479617"/>
              <a:gd name="connsiteX5" fmla="*/ 1097280 w 1882140"/>
              <a:gd name="connsiteY5" fmla="*/ 397577 h 1479617"/>
              <a:gd name="connsiteX6" fmla="*/ 1226820 w 1882140"/>
              <a:gd name="connsiteY6" fmla="*/ 870017 h 1479617"/>
              <a:gd name="connsiteX7" fmla="*/ 1432560 w 1882140"/>
              <a:gd name="connsiteY7" fmla="*/ 1197677 h 1479617"/>
              <a:gd name="connsiteX8" fmla="*/ 1691640 w 1882140"/>
              <a:gd name="connsiteY8" fmla="*/ 1380557 h 1479617"/>
              <a:gd name="connsiteX9" fmla="*/ 1882140 w 1882140"/>
              <a:gd name="connsiteY9" fmla="*/ 1479617 h 1479617"/>
              <a:gd name="connsiteX0" fmla="*/ 0 w 1882140"/>
              <a:gd name="connsiteY0" fmla="*/ 1411037 h 1479617"/>
              <a:gd name="connsiteX1" fmla="*/ 304800 w 1882140"/>
              <a:gd name="connsiteY1" fmla="*/ 1311977 h 1479617"/>
              <a:gd name="connsiteX2" fmla="*/ 533400 w 1882140"/>
              <a:gd name="connsiteY2" fmla="*/ 831917 h 1479617"/>
              <a:gd name="connsiteX3" fmla="*/ 762000 w 1882140"/>
              <a:gd name="connsiteY3" fmla="*/ 146117 h 1479617"/>
              <a:gd name="connsiteX4" fmla="*/ 982980 w 1882140"/>
              <a:gd name="connsiteY4" fmla="*/ 16577 h 1479617"/>
              <a:gd name="connsiteX5" fmla="*/ 1097280 w 1882140"/>
              <a:gd name="connsiteY5" fmla="*/ 397577 h 1479617"/>
              <a:gd name="connsiteX6" fmla="*/ 1226820 w 1882140"/>
              <a:gd name="connsiteY6" fmla="*/ 870017 h 1479617"/>
              <a:gd name="connsiteX7" fmla="*/ 1831189 w 1882140"/>
              <a:gd name="connsiteY7" fmla="*/ 688134 h 1479617"/>
              <a:gd name="connsiteX8" fmla="*/ 1691640 w 1882140"/>
              <a:gd name="connsiteY8" fmla="*/ 1380557 h 1479617"/>
              <a:gd name="connsiteX9" fmla="*/ 1882140 w 1882140"/>
              <a:gd name="connsiteY9" fmla="*/ 1479617 h 1479617"/>
              <a:gd name="connsiteX0" fmla="*/ 0 w 2246995"/>
              <a:gd name="connsiteY0" fmla="*/ 1411037 h 1479617"/>
              <a:gd name="connsiteX1" fmla="*/ 304800 w 2246995"/>
              <a:gd name="connsiteY1" fmla="*/ 1311977 h 1479617"/>
              <a:gd name="connsiteX2" fmla="*/ 533400 w 2246995"/>
              <a:gd name="connsiteY2" fmla="*/ 831917 h 1479617"/>
              <a:gd name="connsiteX3" fmla="*/ 762000 w 2246995"/>
              <a:gd name="connsiteY3" fmla="*/ 146117 h 1479617"/>
              <a:gd name="connsiteX4" fmla="*/ 982980 w 2246995"/>
              <a:gd name="connsiteY4" fmla="*/ 16577 h 1479617"/>
              <a:gd name="connsiteX5" fmla="*/ 1097280 w 2246995"/>
              <a:gd name="connsiteY5" fmla="*/ 397577 h 1479617"/>
              <a:gd name="connsiteX6" fmla="*/ 1226820 w 2246995"/>
              <a:gd name="connsiteY6" fmla="*/ 870017 h 1479617"/>
              <a:gd name="connsiteX7" fmla="*/ 1831189 w 2246995"/>
              <a:gd name="connsiteY7" fmla="*/ 688134 h 1479617"/>
              <a:gd name="connsiteX8" fmla="*/ 2246872 w 2246995"/>
              <a:gd name="connsiteY8" fmla="*/ 406764 h 1479617"/>
              <a:gd name="connsiteX9" fmla="*/ 1882140 w 2246995"/>
              <a:gd name="connsiteY9" fmla="*/ 1479617 h 1479617"/>
              <a:gd name="connsiteX0" fmla="*/ 0 w 2537029"/>
              <a:gd name="connsiteY0" fmla="*/ 1732646 h 1732647"/>
              <a:gd name="connsiteX1" fmla="*/ 304800 w 2537029"/>
              <a:gd name="connsiteY1" fmla="*/ 1633586 h 1732647"/>
              <a:gd name="connsiteX2" fmla="*/ 533400 w 2537029"/>
              <a:gd name="connsiteY2" fmla="*/ 1153526 h 1732647"/>
              <a:gd name="connsiteX3" fmla="*/ 762000 w 2537029"/>
              <a:gd name="connsiteY3" fmla="*/ 467726 h 1732647"/>
              <a:gd name="connsiteX4" fmla="*/ 982980 w 2537029"/>
              <a:gd name="connsiteY4" fmla="*/ 338186 h 1732647"/>
              <a:gd name="connsiteX5" fmla="*/ 1097280 w 2537029"/>
              <a:gd name="connsiteY5" fmla="*/ 719186 h 1732647"/>
              <a:gd name="connsiteX6" fmla="*/ 1226820 w 2537029"/>
              <a:gd name="connsiteY6" fmla="*/ 1191626 h 1732647"/>
              <a:gd name="connsiteX7" fmla="*/ 1831189 w 2537029"/>
              <a:gd name="connsiteY7" fmla="*/ 1009743 h 1732647"/>
              <a:gd name="connsiteX8" fmla="*/ 2246872 w 2537029"/>
              <a:gd name="connsiteY8" fmla="*/ 728373 h 1732647"/>
              <a:gd name="connsiteX9" fmla="*/ 2537029 w 2537029"/>
              <a:gd name="connsiteY9" fmla="*/ 841 h 1732647"/>
              <a:gd name="connsiteX0" fmla="*/ 0 w 2232229"/>
              <a:gd name="connsiteY0" fmla="*/ 1633586 h 1633586"/>
              <a:gd name="connsiteX1" fmla="*/ 228600 w 2232229"/>
              <a:gd name="connsiteY1" fmla="*/ 1153526 h 1633586"/>
              <a:gd name="connsiteX2" fmla="*/ 457200 w 2232229"/>
              <a:gd name="connsiteY2" fmla="*/ 467726 h 1633586"/>
              <a:gd name="connsiteX3" fmla="*/ 678180 w 2232229"/>
              <a:gd name="connsiteY3" fmla="*/ 338186 h 1633586"/>
              <a:gd name="connsiteX4" fmla="*/ 792480 w 2232229"/>
              <a:gd name="connsiteY4" fmla="*/ 719186 h 1633586"/>
              <a:gd name="connsiteX5" fmla="*/ 922020 w 2232229"/>
              <a:gd name="connsiteY5" fmla="*/ 1191626 h 1633586"/>
              <a:gd name="connsiteX6" fmla="*/ 1526389 w 2232229"/>
              <a:gd name="connsiteY6" fmla="*/ 1009743 h 1633586"/>
              <a:gd name="connsiteX7" fmla="*/ 1942072 w 2232229"/>
              <a:gd name="connsiteY7" fmla="*/ 728373 h 1633586"/>
              <a:gd name="connsiteX8" fmla="*/ 2232229 w 2232229"/>
              <a:gd name="connsiteY8" fmla="*/ 841 h 1633586"/>
              <a:gd name="connsiteX0" fmla="*/ 0 w 2232229"/>
              <a:gd name="connsiteY0" fmla="*/ 1633586 h 1633586"/>
              <a:gd name="connsiteX1" fmla="*/ 457200 w 2232229"/>
              <a:gd name="connsiteY1" fmla="*/ 467726 h 1633586"/>
              <a:gd name="connsiteX2" fmla="*/ 678180 w 2232229"/>
              <a:gd name="connsiteY2" fmla="*/ 338186 h 1633586"/>
              <a:gd name="connsiteX3" fmla="*/ 792480 w 2232229"/>
              <a:gd name="connsiteY3" fmla="*/ 719186 h 1633586"/>
              <a:gd name="connsiteX4" fmla="*/ 922020 w 2232229"/>
              <a:gd name="connsiteY4" fmla="*/ 1191626 h 1633586"/>
              <a:gd name="connsiteX5" fmla="*/ 1526389 w 2232229"/>
              <a:gd name="connsiteY5" fmla="*/ 1009743 h 1633586"/>
              <a:gd name="connsiteX6" fmla="*/ 1942072 w 2232229"/>
              <a:gd name="connsiteY6" fmla="*/ 728373 h 1633586"/>
              <a:gd name="connsiteX7" fmla="*/ 2232229 w 2232229"/>
              <a:gd name="connsiteY7" fmla="*/ 841 h 1633586"/>
              <a:gd name="connsiteX0" fmla="*/ 0 w 1775029"/>
              <a:gd name="connsiteY0" fmla="*/ 467726 h 1200907"/>
              <a:gd name="connsiteX1" fmla="*/ 220980 w 1775029"/>
              <a:gd name="connsiteY1" fmla="*/ 338186 h 1200907"/>
              <a:gd name="connsiteX2" fmla="*/ 335280 w 1775029"/>
              <a:gd name="connsiteY2" fmla="*/ 719186 h 1200907"/>
              <a:gd name="connsiteX3" fmla="*/ 464820 w 1775029"/>
              <a:gd name="connsiteY3" fmla="*/ 1191626 h 1200907"/>
              <a:gd name="connsiteX4" fmla="*/ 1069189 w 1775029"/>
              <a:gd name="connsiteY4" fmla="*/ 1009743 h 1200907"/>
              <a:gd name="connsiteX5" fmla="*/ 1484872 w 1775029"/>
              <a:gd name="connsiteY5" fmla="*/ 728373 h 1200907"/>
              <a:gd name="connsiteX6" fmla="*/ 1775029 w 1775029"/>
              <a:gd name="connsiteY6" fmla="*/ 841 h 1200907"/>
              <a:gd name="connsiteX0" fmla="*/ 0 w 1554049"/>
              <a:gd name="connsiteY0" fmla="*/ 338186 h 1200906"/>
              <a:gd name="connsiteX1" fmla="*/ 114300 w 1554049"/>
              <a:gd name="connsiteY1" fmla="*/ 719186 h 1200906"/>
              <a:gd name="connsiteX2" fmla="*/ 243840 w 1554049"/>
              <a:gd name="connsiteY2" fmla="*/ 1191626 h 1200906"/>
              <a:gd name="connsiteX3" fmla="*/ 848209 w 1554049"/>
              <a:gd name="connsiteY3" fmla="*/ 1009743 h 1200906"/>
              <a:gd name="connsiteX4" fmla="*/ 1263892 w 1554049"/>
              <a:gd name="connsiteY4" fmla="*/ 728373 h 1200906"/>
              <a:gd name="connsiteX5" fmla="*/ 1554049 w 1554049"/>
              <a:gd name="connsiteY5" fmla="*/ 841 h 1200906"/>
              <a:gd name="connsiteX0" fmla="*/ 0 w 1554049"/>
              <a:gd name="connsiteY0" fmla="*/ 575153 h 1295416"/>
              <a:gd name="connsiteX1" fmla="*/ 114300 w 1554049"/>
              <a:gd name="connsiteY1" fmla="*/ 956153 h 1295416"/>
              <a:gd name="connsiteX2" fmla="*/ 243840 w 1554049"/>
              <a:gd name="connsiteY2" fmla="*/ 1871 h 1295416"/>
              <a:gd name="connsiteX3" fmla="*/ 848209 w 1554049"/>
              <a:gd name="connsiteY3" fmla="*/ 1246710 h 1295416"/>
              <a:gd name="connsiteX4" fmla="*/ 1263892 w 1554049"/>
              <a:gd name="connsiteY4" fmla="*/ 965340 h 1295416"/>
              <a:gd name="connsiteX5" fmla="*/ 1554049 w 1554049"/>
              <a:gd name="connsiteY5" fmla="*/ 237808 h 1295416"/>
              <a:gd name="connsiteX0" fmla="*/ 0 w 1554049"/>
              <a:gd name="connsiteY0" fmla="*/ 338186 h 1523809"/>
              <a:gd name="connsiteX1" fmla="*/ 114300 w 1554049"/>
              <a:gd name="connsiteY1" fmla="*/ 719186 h 1523809"/>
              <a:gd name="connsiteX2" fmla="*/ 129946 w 1554049"/>
              <a:gd name="connsiteY2" fmla="*/ 1519998 h 1523809"/>
              <a:gd name="connsiteX3" fmla="*/ 848209 w 1554049"/>
              <a:gd name="connsiteY3" fmla="*/ 1009743 h 1523809"/>
              <a:gd name="connsiteX4" fmla="*/ 1263892 w 1554049"/>
              <a:gd name="connsiteY4" fmla="*/ 728373 h 1523809"/>
              <a:gd name="connsiteX5" fmla="*/ 1554049 w 1554049"/>
              <a:gd name="connsiteY5" fmla="*/ 841 h 1523809"/>
              <a:gd name="connsiteX0" fmla="*/ 129331 w 1683380"/>
              <a:gd name="connsiteY0" fmla="*/ 338186 h 1520101"/>
              <a:gd name="connsiteX1" fmla="*/ 1607 w 1683380"/>
              <a:gd name="connsiteY1" fmla="*/ 1047559 h 1520101"/>
              <a:gd name="connsiteX2" fmla="*/ 259277 w 1683380"/>
              <a:gd name="connsiteY2" fmla="*/ 1519998 h 1520101"/>
              <a:gd name="connsiteX3" fmla="*/ 977540 w 1683380"/>
              <a:gd name="connsiteY3" fmla="*/ 1009743 h 1520101"/>
              <a:gd name="connsiteX4" fmla="*/ 1393223 w 1683380"/>
              <a:gd name="connsiteY4" fmla="*/ 728373 h 1520101"/>
              <a:gd name="connsiteX5" fmla="*/ 1683380 w 1683380"/>
              <a:gd name="connsiteY5" fmla="*/ 841 h 1520101"/>
              <a:gd name="connsiteX0" fmla="*/ 0 w 2201820"/>
              <a:gd name="connsiteY0" fmla="*/ 2410330 h 2411355"/>
              <a:gd name="connsiteX1" fmla="*/ 520047 w 2201820"/>
              <a:gd name="connsiteY1" fmla="*/ 1047559 h 2411355"/>
              <a:gd name="connsiteX2" fmla="*/ 777717 w 2201820"/>
              <a:gd name="connsiteY2" fmla="*/ 1519998 h 2411355"/>
              <a:gd name="connsiteX3" fmla="*/ 1495980 w 2201820"/>
              <a:gd name="connsiteY3" fmla="*/ 1009743 h 2411355"/>
              <a:gd name="connsiteX4" fmla="*/ 1911663 w 2201820"/>
              <a:gd name="connsiteY4" fmla="*/ 728373 h 2411355"/>
              <a:gd name="connsiteX5" fmla="*/ 2201820 w 2201820"/>
              <a:gd name="connsiteY5" fmla="*/ 841 h 2411355"/>
              <a:gd name="connsiteX0" fmla="*/ 0 w 2315714"/>
              <a:gd name="connsiteY0" fmla="*/ 1690027 h 1691052"/>
              <a:gd name="connsiteX1" fmla="*/ 520047 w 2315714"/>
              <a:gd name="connsiteY1" fmla="*/ 327256 h 1691052"/>
              <a:gd name="connsiteX2" fmla="*/ 777717 w 2315714"/>
              <a:gd name="connsiteY2" fmla="*/ 799695 h 1691052"/>
              <a:gd name="connsiteX3" fmla="*/ 1495980 w 2315714"/>
              <a:gd name="connsiteY3" fmla="*/ 289440 h 1691052"/>
              <a:gd name="connsiteX4" fmla="*/ 1911663 w 2315714"/>
              <a:gd name="connsiteY4" fmla="*/ 8070 h 1691052"/>
              <a:gd name="connsiteX5" fmla="*/ 2315714 w 2315714"/>
              <a:gd name="connsiteY5" fmla="*/ 594028 h 1691052"/>
              <a:gd name="connsiteX0" fmla="*/ 0 w 2486555"/>
              <a:gd name="connsiteY0" fmla="*/ 14193 h 799777"/>
              <a:gd name="connsiteX1" fmla="*/ 690888 w 2486555"/>
              <a:gd name="connsiteY1" fmla="*/ 327255 h 799777"/>
              <a:gd name="connsiteX2" fmla="*/ 948558 w 2486555"/>
              <a:gd name="connsiteY2" fmla="*/ 799694 h 799777"/>
              <a:gd name="connsiteX3" fmla="*/ 1666821 w 2486555"/>
              <a:gd name="connsiteY3" fmla="*/ 289439 h 799777"/>
              <a:gd name="connsiteX4" fmla="*/ 2082504 w 2486555"/>
              <a:gd name="connsiteY4" fmla="*/ 8069 h 799777"/>
              <a:gd name="connsiteX5" fmla="*/ 2486555 w 2486555"/>
              <a:gd name="connsiteY5" fmla="*/ 594027 h 799777"/>
              <a:gd name="connsiteX0" fmla="*/ 0 w 2500792"/>
              <a:gd name="connsiteY0" fmla="*/ 1474884 h 1476075"/>
              <a:gd name="connsiteX1" fmla="*/ 705125 w 2500792"/>
              <a:gd name="connsiteY1" fmla="*/ 327255 h 1476075"/>
              <a:gd name="connsiteX2" fmla="*/ 962795 w 2500792"/>
              <a:gd name="connsiteY2" fmla="*/ 799694 h 1476075"/>
              <a:gd name="connsiteX3" fmla="*/ 1681058 w 2500792"/>
              <a:gd name="connsiteY3" fmla="*/ 289439 h 1476075"/>
              <a:gd name="connsiteX4" fmla="*/ 2096741 w 2500792"/>
              <a:gd name="connsiteY4" fmla="*/ 8069 h 1476075"/>
              <a:gd name="connsiteX5" fmla="*/ 2500792 w 2500792"/>
              <a:gd name="connsiteY5" fmla="*/ 594027 h 1476075"/>
              <a:gd name="connsiteX0" fmla="*/ 0 w 2500792"/>
              <a:gd name="connsiteY0" fmla="*/ 1469066 h 1470257"/>
              <a:gd name="connsiteX1" fmla="*/ 705125 w 2500792"/>
              <a:gd name="connsiteY1" fmla="*/ 321437 h 1470257"/>
              <a:gd name="connsiteX2" fmla="*/ 962795 w 2500792"/>
              <a:gd name="connsiteY2" fmla="*/ 793876 h 1470257"/>
              <a:gd name="connsiteX3" fmla="*/ 1688177 w 2500792"/>
              <a:gd name="connsiteY3" fmla="*/ 849780 h 1470257"/>
              <a:gd name="connsiteX4" fmla="*/ 2096741 w 2500792"/>
              <a:gd name="connsiteY4" fmla="*/ 2251 h 1470257"/>
              <a:gd name="connsiteX5" fmla="*/ 2500792 w 2500792"/>
              <a:gd name="connsiteY5" fmla="*/ 588209 h 1470257"/>
              <a:gd name="connsiteX0" fmla="*/ 0 w 2365543"/>
              <a:gd name="connsiteY0" fmla="*/ 1484372 h 1769803"/>
              <a:gd name="connsiteX1" fmla="*/ 705125 w 2365543"/>
              <a:gd name="connsiteY1" fmla="*/ 336743 h 1769803"/>
              <a:gd name="connsiteX2" fmla="*/ 962795 w 2365543"/>
              <a:gd name="connsiteY2" fmla="*/ 809182 h 1769803"/>
              <a:gd name="connsiteX3" fmla="*/ 1688177 w 2365543"/>
              <a:gd name="connsiteY3" fmla="*/ 865086 h 1769803"/>
              <a:gd name="connsiteX4" fmla="*/ 2096741 w 2365543"/>
              <a:gd name="connsiteY4" fmla="*/ 17557 h 1769803"/>
              <a:gd name="connsiteX5" fmla="*/ 2365543 w 2365543"/>
              <a:gd name="connsiteY5" fmla="*/ 1769803 h 1769803"/>
              <a:gd name="connsiteX0" fmla="*/ 0 w 2365543"/>
              <a:gd name="connsiteY0" fmla="*/ 1485271 h 1770702"/>
              <a:gd name="connsiteX1" fmla="*/ 705125 w 2365543"/>
              <a:gd name="connsiteY1" fmla="*/ 337642 h 1770702"/>
              <a:gd name="connsiteX2" fmla="*/ 977032 w 2365543"/>
              <a:gd name="connsiteY2" fmla="*/ 1104484 h 1770702"/>
              <a:gd name="connsiteX3" fmla="*/ 1688177 w 2365543"/>
              <a:gd name="connsiteY3" fmla="*/ 865985 h 1770702"/>
              <a:gd name="connsiteX4" fmla="*/ 2096741 w 2365543"/>
              <a:gd name="connsiteY4" fmla="*/ 18456 h 1770702"/>
              <a:gd name="connsiteX5" fmla="*/ 2365543 w 2365543"/>
              <a:gd name="connsiteY5" fmla="*/ 1770702 h 1770702"/>
              <a:gd name="connsiteX0" fmla="*/ 0 w 2365543"/>
              <a:gd name="connsiteY0" fmla="*/ 1472255 h 1757686"/>
              <a:gd name="connsiteX1" fmla="*/ 705125 w 2365543"/>
              <a:gd name="connsiteY1" fmla="*/ 324626 h 1757686"/>
              <a:gd name="connsiteX2" fmla="*/ 977032 w 2365543"/>
              <a:gd name="connsiteY2" fmla="*/ 1091468 h 1757686"/>
              <a:gd name="connsiteX3" fmla="*/ 1688177 w 2365543"/>
              <a:gd name="connsiteY3" fmla="*/ 1203988 h 1757686"/>
              <a:gd name="connsiteX4" fmla="*/ 2096741 w 2365543"/>
              <a:gd name="connsiteY4" fmla="*/ 5440 h 1757686"/>
              <a:gd name="connsiteX5" fmla="*/ 2365543 w 2365543"/>
              <a:gd name="connsiteY5" fmla="*/ 1757686 h 1757686"/>
              <a:gd name="connsiteX0" fmla="*/ 0 w 2379780"/>
              <a:gd name="connsiteY0" fmla="*/ 1687396 h 1757686"/>
              <a:gd name="connsiteX1" fmla="*/ 719362 w 2379780"/>
              <a:gd name="connsiteY1" fmla="*/ 324626 h 1757686"/>
              <a:gd name="connsiteX2" fmla="*/ 991269 w 2379780"/>
              <a:gd name="connsiteY2" fmla="*/ 1091468 h 1757686"/>
              <a:gd name="connsiteX3" fmla="*/ 1702414 w 2379780"/>
              <a:gd name="connsiteY3" fmla="*/ 1203988 h 1757686"/>
              <a:gd name="connsiteX4" fmla="*/ 2110978 w 2379780"/>
              <a:gd name="connsiteY4" fmla="*/ 5440 h 1757686"/>
              <a:gd name="connsiteX5" fmla="*/ 2379780 w 2379780"/>
              <a:gd name="connsiteY5" fmla="*/ 1757686 h 1757686"/>
              <a:gd name="connsiteX0" fmla="*/ 0 w 2379780"/>
              <a:gd name="connsiteY0" fmla="*/ 1687396 h 1757686"/>
              <a:gd name="connsiteX1" fmla="*/ 512929 w 2379780"/>
              <a:gd name="connsiteY1" fmla="*/ 324626 h 1757686"/>
              <a:gd name="connsiteX2" fmla="*/ 991269 w 2379780"/>
              <a:gd name="connsiteY2" fmla="*/ 1091468 h 1757686"/>
              <a:gd name="connsiteX3" fmla="*/ 1702414 w 2379780"/>
              <a:gd name="connsiteY3" fmla="*/ 1203988 h 1757686"/>
              <a:gd name="connsiteX4" fmla="*/ 2110978 w 2379780"/>
              <a:gd name="connsiteY4" fmla="*/ 5440 h 1757686"/>
              <a:gd name="connsiteX5" fmla="*/ 2379780 w 2379780"/>
              <a:gd name="connsiteY5" fmla="*/ 1757686 h 1757686"/>
              <a:gd name="connsiteX0" fmla="*/ 0 w 2379780"/>
              <a:gd name="connsiteY0" fmla="*/ 1687473 h 1757763"/>
              <a:gd name="connsiteX1" fmla="*/ 512929 w 2379780"/>
              <a:gd name="connsiteY1" fmla="*/ 324703 h 1757763"/>
              <a:gd name="connsiteX2" fmla="*/ 991269 w 2379780"/>
              <a:gd name="connsiteY2" fmla="*/ 1193454 h 1757763"/>
              <a:gd name="connsiteX3" fmla="*/ 1702414 w 2379780"/>
              <a:gd name="connsiteY3" fmla="*/ 1204065 h 1757763"/>
              <a:gd name="connsiteX4" fmla="*/ 2110978 w 2379780"/>
              <a:gd name="connsiteY4" fmla="*/ 5517 h 1757763"/>
              <a:gd name="connsiteX5" fmla="*/ 2379780 w 2379780"/>
              <a:gd name="connsiteY5" fmla="*/ 1757763 h 1757763"/>
              <a:gd name="connsiteX0" fmla="*/ 0 w 2379780"/>
              <a:gd name="connsiteY0" fmla="*/ 1944035 h 2014325"/>
              <a:gd name="connsiteX1" fmla="*/ 491574 w 2379780"/>
              <a:gd name="connsiteY1" fmla="*/ 3783 h 2014325"/>
              <a:gd name="connsiteX2" fmla="*/ 991269 w 2379780"/>
              <a:gd name="connsiteY2" fmla="*/ 1450016 h 2014325"/>
              <a:gd name="connsiteX3" fmla="*/ 1702414 w 2379780"/>
              <a:gd name="connsiteY3" fmla="*/ 1460627 h 2014325"/>
              <a:gd name="connsiteX4" fmla="*/ 2110978 w 2379780"/>
              <a:gd name="connsiteY4" fmla="*/ 262079 h 2014325"/>
              <a:gd name="connsiteX5" fmla="*/ 2379780 w 2379780"/>
              <a:gd name="connsiteY5" fmla="*/ 2014325 h 2014325"/>
              <a:gd name="connsiteX0" fmla="*/ 0 w 2379780"/>
              <a:gd name="connsiteY0" fmla="*/ 2071263 h 2141553"/>
              <a:gd name="connsiteX1" fmla="*/ 491574 w 2379780"/>
              <a:gd name="connsiteY1" fmla="*/ 131011 h 2141553"/>
              <a:gd name="connsiteX2" fmla="*/ 991269 w 2379780"/>
              <a:gd name="connsiteY2" fmla="*/ 1577244 h 2141553"/>
              <a:gd name="connsiteX3" fmla="*/ 1702414 w 2379780"/>
              <a:gd name="connsiteY3" fmla="*/ 1587855 h 2141553"/>
              <a:gd name="connsiteX4" fmla="*/ 2139451 w 2379780"/>
              <a:gd name="connsiteY4" fmla="*/ 4319 h 2141553"/>
              <a:gd name="connsiteX5" fmla="*/ 2379780 w 2379780"/>
              <a:gd name="connsiteY5" fmla="*/ 2141553 h 214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780" h="2141553">
                <a:moveTo>
                  <a:pt x="0" y="2071263"/>
                </a:moveTo>
                <a:cubicBezTo>
                  <a:pt x="55880" y="2113173"/>
                  <a:pt x="326363" y="213347"/>
                  <a:pt x="491574" y="131011"/>
                </a:cubicBezTo>
                <a:cubicBezTo>
                  <a:pt x="656785" y="48675"/>
                  <a:pt x="789462" y="1334437"/>
                  <a:pt x="991269" y="1577244"/>
                </a:cubicBezTo>
                <a:cubicBezTo>
                  <a:pt x="1193076" y="1820051"/>
                  <a:pt x="1511050" y="1850009"/>
                  <a:pt x="1702414" y="1587855"/>
                </a:cubicBezTo>
                <a:cubicBezTo>
                  <a:pt x="1893778" y="1325701"/>
                  <a:pt x="2026557" y="-87964"/>
                  <a:pt x="2139451" y="4319"/>
                </a:cubicBezTo>
                <a:cubicBezTo>
                  <a:pt x="2252345" y="96602"/>
                  <a:pt x="2321995" y="2115518"/>
                  <a:pt x="2379780" y="214155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1876374" y="5648853"/>
            <a:ext cx="164100" cy="15641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TextovéPole 52"/>
          <p:cNvSpPr txBox="1"/>
          <p:nvPr/>
        </p:nvSpPr>
        <p:spPr>
          <a:xfrm>
            <a:off x="5264862" y="241624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7886017" y="3778612"/>
            <a:ext cx="37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847880" y="371703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-1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71858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42126" y="1112100"/>
            <a:ext cx="245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Jednotkový budící signál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78376" y="4293096"/>
            <a:ext cx="737240" cy="1872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2610624" y="4445496"/>
            <a:ext cx="737240" cy="1872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644" y="83144"/>
            <a:ext cx="8229600" cy="1143000"/>
          </a:xfrm>
        </p:spPr>
        <p:txBody>
          <a:bodyPr/>
          <a:lstStyle/>
          <a:p>
            <a:r>
              <a:rPr lang="cs-CZ" dirty="0" err="1" smtClean="0"/>
              <a:t>Niquistovo</a:t>
            </a:r>
            <a:r>
              <a:rPr lang="cs-CZ" dirty="0" smtClean="0"/>
              <a:t> kritérium stability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5580112" y="2492896"/>
            <a:ext cx="72008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 flipV="1">
            <a:off x="3491880" y="4077072"/>
            <a:ext cx="49685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olný tvar 7"/>
          <p:cNvSpPr/>
          <p:nvPr/>
        </p:nvSpPr>
        <p:spPr>
          <a:xfrm>
            <a:off x="3539355" y="3527874"/>
            <a:ext cx="4194157" cy="2792739"/>
          </a:xfrm>
          <a:custGeom>
            <a:avLst/>
            <a:gdLst>
              <a:gd name="connsiteX0" fmla="*/ 2983871 w 2983871"/>
              <a:gd name="connsiteY0" fmla="*/ 484944 h 2143419"/>
              <a:gd name="connsiteX1" fmla="*/ 2816231 w 2983871"/>
              <a:gd name="connsiteY1" fmla="*/ 1155504 h 2143419"/>
              <a:gd name="connsiteX2" fmla="*/ 2305691 w 2983871"/>
              <a:gd name="connsiteY2" fmla="*/ 2024184 h 2143419"/>
              <a:gd name="connsiteX3" fmla="*/ 598811 w 2983871"/>
              <a:gd name="connsiteY3" fmla="*/ 2069904 h 2143419"/>
              <a:gd name="connsiteX4" fmla="*/ 80651 w 2983871"/>
              <a:gd name="connsiteY4" fmla="*/ 1406964 h 2143419"/>
              <a:gd name="connsiteX5" fmla="*/ 27311 w 2983871"/>
              <a:gd name="connsiteY5" fmla="*/ 393504 h 2143419"/>
              <a:gd name="connsiteX6" fmla="*/ 339731 w 2983871"/>
              <a:gd name="connsiteY6" fmla="*/ 12504 h 2143419"/>
              <a:gd name="connsiteX7" fmla="*/ 796931 w 2983871"/>
              <a:gd name="connsiteY7" fmla="*/ 126804 h 2143419"/>
              <a:gd name="connsiteX8" fmla="*/ 1132211 w 2983871"/>
              <a:gd name="connsiteY8" fmla="*/ 469704 h 2143419"/>
              <a:gd name="connsiteX9" fmla="*/ 1132211 w 2983871"/>
              <a:gd name="connsiteY9" fmla="*/ 469704 h 2143419"/>
              <a:gd name="connsiteX0" fmla="*/ 2983871 w 2983871"/>
              <a:gd name="connsiteY0" fmla="*/ 484944 h 2139163"/>
              <a:gd name="connsiteX1" fmla="*/ 2884811 w 2983871"/>
              <a:gd name="connsiteY1" fmla="*/ 1231704 h 2139163"/>
              <a:gd name="connsiteX2" fmla="*/ 2305691 w 2983871"/>
              <a:gd name="connsiteY2" fmla="*/ 2024184 h 2139163"/>
              <a:gd name="connsiteX3" fmla="*/ 598811 w 2983871"/>
              <a:gd name="connsiteY3" fmla="*/ 2069904 h 2139163"/>
              <a:gd name="connsiteX4" fmla="*/ 80651 w 2983871"/>
              <a:gd name="connsiteY4" fmla="*/ 1406964 h 2139163"/>
              <a:gd name="connsiteX5" fmla="*/ 27311 w 2983871"/>
              <a:gd name="connsiteY5" fmla="*/ 393504 h 2139163"/>
              <a:gd name="connsiteX6" fmla="*/ 339731 w 2983871"/>
              <a:gd name="connsiteY6" fmla="*/ 12504 h 2139163"/>
              <a:gd name="connsiteX7" fmla="*/ 796931 w 2983871"/>
              <a:gd name="connsiteY7" fmla="*/ 126804 h 2139163"/>
              <a:gd name="connsiteX8" fmla="*/ 1132211 w 2983871"/>
              <a:gd name="connsiteY8" fmla="*/ 469704 h 2139163"/>
              <a:gd name="connsiteX9" fmla="*/ 1132211 w 2983871"/>
              <a:gd name="connsiteY9" fmla="*/ 469704 h 2139163"/>
              <a:gd name="connsiteX0" fmla="*/ 3132155 w 3132155"/>
              <a:gd name="connsiteY0" fmla="*/ 491896 h 2146115"/>
              <a:gd name="connsiteX1" fmla="*/ 3033095 w 3132155"/>
              <a:gd name="connsiteY1" fmla="*/ 1238656 h 2146115"/>
              <a:gd name="connsiteX2" fmla="*/ 2453975 w 3132155"/>
              <a:gd name="connsiteY2" fmla="*/ 2031136 h 2146115"/>
              <a:gd name="connsiteX3" fmla="*/ 747095 w 3132155"/>
              <a:gd name="connsiteY3" fmla="*/ 2076856 h 2146115"/>
              <a:gd name="connsiteX4" fmla="*/ 228935 w 3132155"/>
              <a:gd name="connsiteY4" fmla="*/ 1413916 h 2146115"/>
              <a:gd name="connsiteX5" fmla="*/ 7955 w 3132155"/>
              <a:gd name="connsiteY5" fmla="*/ 507136 h 2146115"/>
              <a:gd name="connsiteX6" fmla="*/ 488015 w 3132155"/>
              <a:gd name="connsiteY6" fmla="*/ 19456 h 2146115"/>
              <a:gd name="connsiteX7" fmla="*/ 945215 w 3132155"/>
              <a:gd name="connsiteY7" fmla="*/ 133756 h 2146115"/>
              <a:gd name="connsiteX8" fmla="*/ 1280495 w 3132155"/>
              <a:gd name="connsiteY8" fmla="*/ 476656 h 2146115"/>
              <a:gd name="connsiteX9" fmla="*/ 1280495 w 3132155"/>
              <a:gd name="connsiteY9" fmla="*/ 476656 h 2146115"/>
              <a:gd name="connsiteX0" fmla="*/ 3168421 w 3168421"/>
              <a:gd name="connsiteY0" fmla="*/ 491896 h 2139375"/>
              <a:gd name="connsiteX1" fmla="*/ 3069361 w 3168421"/>
              <a:gd name="connsiteY1" fmla="*/ 1238656 h 2139375"/>
              <a:gd name="connsiteX2" fmla="*/ 2490241 w 3168421"/>
              <a:gd name="connsiteY2" fmla="*/ 2031136 h 2139375"/>
              <a:gd name="connsiteX3" fmla="*/ 783361 w 3168421"/>
              <a:gd name="connsiteY3" fmla="*/ 2076856 h 2139375"/>
              <a:gd name="connsiteX4" fmla="*/ 105181 w 3168421"/>
              <a:gd name="connsiteY4" fmla="*/ 1512976 h 2139375"/>
              <a:gd name="connsiteX5" fmla="*/ 44221 w 3168421"/>
              <a:gd name="connsiteY5" fmla="*/ 507136 h 2139375"/>
              <a:gd name="connsiteX6" fmla="*/ 524281 w 3168421"/>
              <a:gd name="connsiteY6" fmla="*/ 19456 h 2139375"/>
              <a:gd name="connsiteX7" fmla="*/ 981481 w 3168421"/>
              <a:gd name="connsiteY7" fmla="*/ 133756 h 2139375"/>
              <a:gd name="connsiteX8" fmla="*/ 1316761 w 3168421"/>
              <a:gd name="connsiteY8" fmla="*/ 476656 h 2139375"/>
              <a:gd name="connsiteX9" fmla="*/ 1316761 w 3168421"/>
              <a:gd name="connsiteY9" fmla="*/ 476656 h 2139375"/>
              <a:gd name="connsiteX0" fmla="*/ 3168800 w 3168800"/>
              <a:gd name="connsiteY0" fmla="*/ 491896 h 2206038"/>
              <a:gd name="connsiteX1" fmla="*/ 3069740 w 3168800"/>
              <a:gd name="connsiteY1" fmla="*/ 1238656 h 2206038"/>
              <a:gd name="connsiteX2" fmla="*/ 2490620 w 3168800"/>
              <a:gd name="connsiteY2" fmla="*/ 2031136 h 2206038"/>
              <a:gd name="connsiteX3" fmla="*/ 791360 w 3168800"/>
              <a:gd name="connsiteY3" fmla="*/ 2168296 h 2206038"/>
              <a:gd name="connsiteX4" fmla="*/ 105560 w 3168800"/>
              <a:gd name="connsiteY4" fmla="*/ 1512976 h 2206038"/>
              <a:gd name="connsiteX5" fmla="*/ 44600 w 3168800"/>
              <a:gd name="connsiteY5" fmla="*/ 507136 h 2206038"/>
              <a:gd name="connsiteX6" fmla="*/ 524660 w 3168800"/>
              <a:gd name="connsiteY6" fmla="*/ 19456 h 2206038"/>
              <a:gd name="connsiteX7" fmla="*/ 981860 w 3168800"/>
              <a:gd name="connsiteY7" fmla="*/ 133756 h 2206038"/>
              <a:gd name="connsiteX8" fmla="*/ 1317140 w 3168800"/>
              <a:gd name="connsiteY8" fmla="*/ 476656 h 2206038"/>
              <a:gd name="connsiteX9" fmla="*/ 1317140 w 3168800"/>
              <a:gd name="connsiteY9" fmla="*/ 476656 h 2206038"/>
              <a:gd name="connsiteX0" fmla="*/ 3168800 w 3168800"/>
              <a:gd name="connsiteY0" fmla="*/ 491896 h 2258896"/>
              <a:gd name="connsiteX1" fmla="*/ 3069740 w 3168800"/>
              <a:gd name="connsiteY1" fmla="*/ 1238656 h 2258896"/>
              <a:gd name="connsiteX2" fmla="*/ 2528720 w 3168800"/>
              <a:gd name="connsiteY2" fmla="*/ 2153056 h 2258896"/>
              <a:gd name="connsiteX3" fmla="*/ 791360 w 3168800"/>
              <a:gd name="connsiteY3" fmla="*/ 2168296 h 2258896"/>
              <a:gd name="connsiteX4" fmla="*/ 105560 w 3168800"/>
              <a:gd name="connsiteY4" fmla="*/ 1512976 h 2258896"/>
              <a:gd name="connsiteX5" fmla="*/ 44600 w 3168800"/>
              <a:gd name="connsiteY5" fmla="*/ 507136 h 2258896"/>
              <a:gd name="connsiteX6" fmla="*/ 524660 w 3168800"/>
              <a:gd name="connsiteY6" fmla="*/ 19456 h 2258896"/>
              <a:gd name="connsiteX7" fmla="*/ 981860 w 3168800"/>
              <a:gd name="connsiteY7" fmla="*/ 133756 h 2258896"/>
              <a:gd name="connsiteX8" fmla="*/ 1317140 w 3168800"/>
              <a:gd name="connsiteY8" fmla="*/ 476656 h 2258896"/>
              <a:gd name="connsiteX9" fmla="*/ 1317140 w 3168800"/>
              <a:gd name="connsiteY9" fmla="*/ 476656 h 2258896"/>
              <a:gd name="connsiteX0" fmla="*/ 3168800 w 3168800"/>
              <a:gd name="connsiteY0" fmla="*/ 491896 h 2254995"/>
              <a:gd name="connsiteX1" fmla="*/ 3107840 w 3168800"/>
              <a:gd name="connsiteY1" fmla="*/ 1299616 h 2254995"/>
              <a:gd name="connsiteX2" fmla="*/ 2528720 w 3168800"/>
              <a:gd name="connsiteY2" fmla="*/ 2153056 h 2254995"/>
              <a:gd name="connsiteX3" fmla="*/ 791360 w 3168800"/>
              <a:gd name="connsiteY3" fmla="*/ 2168296 h 2254995"/>
              <a:gd name="connsiteX4" fmla="*/ 105560 w 3168800"/>
              <a:gd name="connsiteY4" fmla="*/ 1512976 h 2254995"/>
              <a:gd name="connsiteX5" fmla="*/ 44600 w 3168800"/>
              <a:gd name="connsiteY5" fmla="*/ 507136 h 2254995"/>
              <a:gd name="connsiteX6" fmla="*/ 524660 w 3168800"/>
              <a:gd name="connsiteY6" fmla="*/ 19456 h 2254995"/>
              <a:gd name="connsiteX7" fmla="*/ 981860 w 3168800"/>
              <a:gd name="connsiteY7" fmla="*/ 133756 h 2254995"/>
              <a:gd name="connsiteX8" fmla="*/ 1317140 w 3168800"/>
              <a:gd name="connsiteY8" fmla="*/ 476656 h 2254995"/>
              <a:gd name="connsiteX9" fmla="*/ 1317140 w 3168800"/>
              <a:gd name="connsiteY9" fmla="*/ 476656 h 2254995"/>
              <a:gd name="connsiteX0" fmla="*/ 3168800 w 3168800"/>
              <a:gd name="connsiteY0" fmla="*/ 491896 h 2254995"/>
              <a:gd name="connsiteX1" fmla="*/ 3107840 w 3168800"/>
              <a:gd name="connsiteY1" fmla="*/ 1299616 h 2254995"/>
              <a:gd name="connsiteX2" fmla="*/ 2528720 w 3168800"/>
              <a:gd name="connsiteY2" fmla="*/ 2153056 h 2254995"/>
              <a:gd name="connsiteX3" fmla="*/ 791360 w 3168800"/>
              <a:gd name="connsiteY3" fmla="*/ 2168296 h 2254995"/>
              <a:gd name="connsiteX4" fmla="*/ 105560 w 3168800"/>
              <a:gd name="connsiteY4" fmla="*/ 1512976 h 2254995"/>
              <a:gd name="connsiteX5" fmla="*/ 44600 w 3168800"/>
              <a:gd name="connsiteY5" fmla="*/ 507136 h 2254995"/>
              <a:gd name="connsiteX6" fmla="*/ 524660 w 3168800"/>
              <a:gd name="connsiteY6" fmla="*/ 19456 h 2254995"/>
              <a:gd name="connsiteX7" fmla="*/ 981860 w 3168800"/>
              <a:gd name="connsiteY7" fmla="*/ 133756 h 2254995"/>
              <a:gd name="connsiteX8" fmla="*/ 1317140 w 3168800"/>
              <a:gd name="connsiteY8" fmla="*/ 476656 h 2254995"/>
              <a:gd name="connsiteX9" fmla="*/ 1317140 w 3168800"/>
              <a:gd name="connsiteY9" fmla="*/ 476656 h 2254995"/>
              <a:gd name="connsiteX0" fmla="*/ 3168800 w 3168800"/>
              <a:gd name="connsiteY0" fmla="*/ 498632 h 2261731"/>
              <a:gd name="connsiteX1" fmla="*/ 3107840 w 3168800"/>
              <a:gd name="connsiteY1" fmla="*/ 1306352 h 2261731"/>
              <a:gd name="connsiteX2" fmla="*/ 2528720 w 3168800"/>
              <a:gd name="connsiteY2" fmla="*/ 2159792 h 2261731"/>
              <a:gd name="connsiteX3" fmla="*/ 791360 w 3168800"/>
              <a:gd name="connsiteY3" fmla="*/ 2175032 h 2261731"/>
              <a:gd name="connsiteX4" fmla="*/ 105560 w 3168800"/>
              <a:gd name="connsiteY4" fmla="*/ 1519712 h 2261731"/>
              <a:gd name="connsiteX5" fmla="*/ 44600 w 3168800"/>
              <a:gd name="connsiteY5" fmla="*/ 513872 h 2261731"/>
              <a:gd name="connsiteX6" fmla="*/ 524660 w 3168800"/>
              <a:gd name="connsiteY6" fmla="*/ 26192 h 2261731"/>
              <a:gd name="connsiteX7" fmla="*/ 997100 w 3168800"/>
              <a:gd name="connsiteY7" fmla="*/ 110012 h 2261731"/>
              <a:gd name="connsiteX8" fmla="*/ 1317140 w 3168800"/>
              <a:gd name="connsiteY8" fmla="*/ 483392 h 2261731"/>
              <a:gd name="connsiteX9" fmla="*/ 1317140 w 3168800"/>
              <a:gd name="connsiteY9" fmla="*/ 483392 h 2261731"/>
              <a:gd name="connsiteX0" fmla="*/ 3164475 w 3164475"/>
              <a:gd name="connsiteY0" fmla="*/ 479853 h 2242952"/>
              <a:gd name="connsiteX1" fmla="*/ 3103515 w 3164475"/>
              <a:gd name="connsiteY1" fmla="*/ 1287573 h 2242952"/>
              <a:gd name="connsiteX2" fmla="*/ 2524395 w 3164475"/>
              <a:gd name="connsiteY2" fmla="*/ 2141013 h 2242952"/>
              <a:gd name="connsiteX3" fmla="*/ 787035 w 3164475"/>
              <a:gd name="connsiteY3" fmla="*/ 2156253 h 2242952"/>
              <a:gd name="connsiteX4" fmla="*/ 101235 w 3164475"/>
              <a:gd name="connsiteY4" fmla="*/ 1500933 h 2242952"/>
              <a:gd name="connsiteX5" fmla="*/ 40275 w 3164475"/>
              <a:gd name="connsiteY5" fmla="*/ 495093 h 2242952"/>
              <a:gd name="connsiteX6" fmla="*/ 459375 w 3164475"/>
              <a:gd name="connsiteY6" fmla="*/ 30273 h 2242952"/>
              <a:gd name="connsiteX7" fmla="*/ 992775 w 3164475"/>
              <a:gd name="connsiteY7" fmla="*/ 91233 h 2242952"/>
              <a:gd name="connsiteX8" fmla="*/ 1312815 w 3164475"/>
              <a:gd name="connsiteY8" fmla="*/ 464613 h 2242952"/>
              <a:gd name="connsiteX9" fmla="*/ 1312815 w 3164475"/>
              <a:gd name="connsiteY9" fmla="*/ 464613 h 2242952"/>
              <a:gd name="connsiteX0" fmla="*/ 3164475 w 3176501"/>
              <a:gd name="connsiteY0" fmla="*/ 479853 h 2315993"/>
              <a:gd name="connsiteX1" fmla="*/ 3103515 w 3176501"/>
              <a:gd name="connsiteY1" fmla="*/ 1287573 h 2315993"/>
              <a:gd name="connsiteX2" fmla="*/ 2341515 w 3176501"/>
              <a:gd name="connsiteY2" fmla="*/ 2247693 h 2315993"/>
              <a:gd name="connsiteX3" fmla="*/ 787035 w 3176501"/>
              <a:gd name="connsiteY3" fmla="*/ 2156253 h 2315993"/>
              <a:gd name="connsiteX4" fmla="*/ 101235 w 3176501"/>
              <a:gd name="connsiteY4" fmla="*/ 1500933 h 2315993"/>
              <a:gd name="connsiteX5" fmla="*/ 40275 w 3176501"/>
              <a:gd name="connsiteY5" fmla="*/ 495093 h 2315993"/>
              <a:gd name="connsiteX6" fmla="*/ 459375 w 3176501"/>
              <a:gd name="connsiteY6" fmla="*/ 30273 h 2315993"/>
              <a:gd name="connsiteX7" fmla="*/ 992775 w 3176501"/>
              <a:gd name="connsiteY7" fmla="*/ 91233 h 2315993"/>
              <a:gd name="connsiteX8" fmla="*/ 1312815 w 3176501"/>
              <a:gd name="connsiteY8" fmla="*/ 464613 h 2315993"/>
              <a:gd name="connsiteX9" fmla="*/ 1312815 w 3176501"/>
              <a:gd name="connsiteY9" fmla="*/ 464613 h 2315993"/>
              <a:gd name="connsiteX0" fmla="*/ 3162187 w 3174213"/>
              <a:gd name="connsiteY0" fmla="*/ 479853 h 2347119"/>
              <a:gd name="connsiteX1" fmla="*/ 3101227 w 3174213"/>
              <a:gd name="connsiteY1" fmla="*/ 1287573 h 2347119"/>
              <a:gd name="connsiteX2" fmla="*/ 2339227 w 3174213"/>
              <a:gd name="connsiteY2" fmla="*/ 2247693 h 2347119"/>
              <a:gd name="connsiteX3" fmla="*/ 739027 w 3174213"/>
              <a:gd name="connsiteY3" fmla="*/ 2232453 h 2347119"/>
              <a:gd name="connsiteX4" fmla="*/ 98947 w 3174213"/>
              <a:gd name="connsiteY4" fmla="*/ 1500933 h 2347119"/>
              <a:gd name="connsiteX5" fmla="*/ 37987 w 3174213"/>
              <a:gd name="connsiteY5" fmla="*/ 495093 h 2347119"/>
              <a:gd name="connsiteX6" fmla="*/ 457087 w 3174213"/>
              <a:gd name="connsiteY6" fmla="*/ 30273 h 2347119"/>
              <a:gd name="connsiteX7" fmla="*/ 990487 w 3174213"/>
              <a:gd name="connsiteY7" fmla="*/ 91233 h 2347119"/>
              <a:gd name="connsiteX8" fmla="*/ 1310527 w 3174213"/>
              <a:gd name="connsiteY8" fmla="*/ 464613 h 2347119"/>
              <a:gd name="connsiteX9" fmla="*/ 1310527 w 3174213"/>
              <a:gd name="connsiteY9" fmla="*/ 464613 h 2347119"/>
              <a:gd name="connsiteX0" fmla="*/ 3177104 w 3189130"/>
              <a:gd name="connsiteY0" fmla="*/ 479853 h 2346284"/>
              <a:gd name="connsiteX1" fmla="*/ 3116144 w 3189130"/>
              <a:gd name="connsiteY1" fmla="*/ 1287573 h 2346284"/>
              <a:gd name="connsiteX2" fmla="*/ 2354144 w 3189130"/>
              <a:gd name="connsiteY2" fmla="*/ 2247693 h 2346284"/>
              <a:gd name="connsiteX3" fmla="*/ 753944 w 3189130"/>
              <a:gd name="connsiteY3" fmla="*/ 2232453 h 2346284"/>
              <a:gd name="connsiteX4" fmla="*/ 83384 w 3189130"/>
              <a:gd name="connsiteY4" fmla="*/ 1516173 h 2346284"/>
              <a:gd name="connsiteX5" fmla="*/ 52904 w 3189130"/>
              <a:gd name="connsiteY5" fmla="*/ 495093 h 2346284"/>
              <a:gd name="connsiteX6" fmla="*/ 472004 w 3189130"/>
              <a:gd name="connsiteY6" fmla="*/ 30273 h 2346284"/>
              <a:gd name="connsiteX7" fmla="*/ 1005404 w 3189130"/>
              <a:gd name="connsiteY7" fmla="*/ 91233 h 2346284"/>
              <a:gd name="connsiteX8" fmla="*/ 1325444 w 3189130"/>
              <a:gd name="connsiteY8" fmla="*/ 464613 h 2346284"/>
              <a:gd name="connsiteX9" fmla="*/ 1325444 w 3189130"/>
              <a:gd name="connsiteY9" fmla="*/ 464613 h 2346284"/>
              <a:gd name="connsiteX0" fmla="*/ 3207089 w 3219115"/>
              <a:gd name="connsiteY0" fmla="*/ 478163 h 2344594"/>
              <a:gd name="connsiteX1" fmla="*/ 3146129 w 3219115"/>
              <a:gd name="connsiteY1" fmla="*/ 1285883 h 2344594"/>
              <a:gd name="connsiteX2" fmla="*/ 2384129 w 3219115"/>
              <a:gd name="connsiteY2" fmla="*/ 2246003 h 2344594"/>
              <a:gd name="connsiteX3" fmla="*/ 783929 w 3219115"/>
              <a:gd name="connsiteY3" fmla="*/ 2230763 h 2344594"/>
              <a:gd name="connsiteX4" fmla="*/ 113369 w 3219115"/>
              <a:gd name="connsiteY4" fmla="*/ 1514483 h 2344594"/>
              <a:gd name="connsiteX5" fmla="*/ 37169 w 3219115"/>
              <a:gd name="connsiteY5" fmla="*/ 470543 h 2344594"/>
              <a:gd name="connsiteX6" fmla="*/ 501989 w 3219115"/>
              <a:gd name="connsiteY6" fmla="*/ 28583 h 2344594"/>
              <a:gd name="connsiteX7" fmla="*/ 1035389 w 3219115"/>
              <a:gd name="connsiteY7" fmla="*/ 89543 h 2344594"/>
              <a:gd name="connsiteX8" fmla="*/ 1355429 w 3219115"/>
              <a:gd name="connsiteY8" fmla="*/ 462923 h 2344594"/>
              <a:gd name="connsiteX9" fmla="*/ 1355429 w 3219115"/>
              <a:gd name="connsiteY9" fmla="*/ 462923 h 2344594"/>
              <a:gd name="connsiteX0" fmla="*/ 3237240 w 3249266"/>
              <a:gd name="connsiteY0" fmla="*/ 478163 h 2342532"/>
              <a:gd name="connsiteX1" fmla="*/ 3176280 w 3249266"/>
              <a:gd name="connsiteY1" fmla="*/ 1285883 h 2342532"/>
              <a:gd name="connsiteX2" fmla="*/ 2414280 w 3249266"/>
              <a:gd name="connsiteY2" fmla="*/ 2246003 h 2342532"/>
              <a:gd name="connsiteX3" fmla="*/ 814080 w 3249266"/>
              <a:gd name="connsiteY3" fmla="*/ 2230763 h 2342532"/>
              <a:gd name="connsiteX4" fmla="*/ 82560 w 3249266"/>
              <a:gd name="connsiteY4" fmla="*/ 1552583 h 2342532"/>
              <a:gd name="connsiteX5" fmla="*/ 67320 w 3249266"/>
              <a:gd name="connsiteY5" fmla="*/ 470543 h 2342532"/>
              <a:gd name="connsiteX6" fmla="*/ 532140 w 3249266"/>
              <a:gd name="connsiteY6" fmla="*/ 28583 h 2342532"/>
              <a:gd name="connsiteX7" fmla="*/ 1065540 w 3249266"/>
              <a:gd name="connsiteY7" fmla="*/ 89543 h 2342532"/>
              <a:gd name="connsiteX8" fmla="*/ 1385580 w 3249266"/>
              <a:gd name="connsiteY8" fmla="*/ 462923 h 2342532"/>
              <a:gd name="connsiteX9" fmla="*/ 1385580 w 3249266"/>
              <a:gd name="connsiteY9" fmla="*/ 462923 h 2342532"/>
              <a:gd name="connsiteX0" fmla="*/ 3241369 w 3253395"/>
              <a:gd name="connsiteY0" fmla="*/ 478163 h 2342532"/>
              <a:gd name="connsiteX1" fmla="*/ 3180409 w 3253395"/>
              <a:gd name="connsiteY1" fmla="*/ 1285883 h 2342532"/>
              <a:gd name="connsiteX2" fmla="*/ 2418409 w 3253395"/>
              <a:gd name="connsiteY2" fmla="*/ 2246003 h 2342532"/>
              <a:gd name="connsiteX3" fmla="*/ 818209 w 3253395"/>
              <a:gd name="connsiteY3" fmla="*/ 2230763 h 2342532"/>
              <a:gd name="connsiteX4" fmla="*/ 86689 w 3253395"/>
              <a:gd name="connsiteY4" fmla="*/ 1552583 h 2342532"/>
              <a:gd name="connsiteX5" fmla="*/ 63829 w 3253395"/>
              <a:gd name="connsiteY5" fmla="*/ 470543 h 2342532"/>
              <a:gd name="connsiteX6" fmla="*/ 536269 w 3253395"/>
              <a:gd name="connsiteY6" fmla="*/ 28583 h 2342532"/>
              <a:gd name="connsiteX7" fmla="*/ 1069669 w 3253395"/>
              <a:gd name="connsiteY7" fmla="*/ 89543 h 2342532"/>
              <a:gd name="connsiteX8" fmla="*/ 1389709 w 3253395"/>
              <a:gd name="connsiteY8" fmla="*/ 462923 h 2342532"/>
              <a:gd name="connsiteX9" fmla="*/ 1389709 w 3253395"/>
              <a:gd name="connsiteY9" fmla="*/ 462923 h 2342532"/>
              <a:gd name="connsiteX0" fmla="*/ 3416629 w 3416629"/>
              <a:gd name="connsiteY0" fmla="*/ 470543 h 2342532"/>
              <a:gd name="connsiteX1" fmla="*/ 3180409 w 3416629"/>
              <a:gd name="connsiteY1" fmla="*/ 1285883 h 2342532"/>
              <a:gd name="connsiteX2" fmla="*/ 2418409 w 3416629"/>
              <a:gd name="connsiteY2" fmla="*/ 2246003 h 2342532"/>
              <a:gd name="connsiteX3" fmla="*/ 818209 w 3416629"/>
              <a:gd name="connsiteY3" fmla="*/ 2230763 h 2342532"/>
              <a:gd name="connsiteX4" fmla="*/ 86689 w 3416629"/>
              <a:gd name="connsiteY4" fmla="*/ 1552583 h 2342532"/>
              <a:gd name="connsiteX5" fmla="*/ 63829 w 3416629"/>
              <a:gd name="connsiteY5" fmla="*/ 470543 h 2342532"/>
              <a:gd name="connsiteX6" fmla="*/ 536269 w 3416629"/>
              <a:gd name="connsiteY6" fmla="*/ 28583 h 2342532"/>
              <a:gd name="connsiteX7" fmla="*/ 1069669 w 3416629"/>
              <a:gd name="connsiteY7" fmla="*/ 89543 h 2342532"/>
              <a:gd name="connsiteX8" fmla="*/ 1389709 w 3416629"/>
              <a:gd name="connsiteY8" fmla="*/ 462923 h 2342532"/>
              <a:gd name="connsiteX9" fmla="*/ 1389709 w 3416629"/>
              <a:gd name="connsiteY9" fmla="*/ 462923 h 2342532"/>
              <a:gd name="connsiteX0" fmla="*/ 3416629 w 3416629"/>
              <a:gd name="connsiteY0" fmla="*/ 470543 h 2329507"/>
              <a:gd name="connsiteX1" fmla="*/ 3218509 w 3416629"/>
              <a:gd name="connsiteY1" fmla="*/ 1476383 h 2329507"/>
              <a:gd name="connsiteX2" fmla="*/ 2418409 w 3416629"/>
              <a:gd name="connsiteY2" fmla="*/ 2246003 h 2329507"/>
              <a:gd name="connsiteX3" fmla="*/ 818209 w 3416629"/>
              <a:gd name="connsiteY3" fmla="*/ 2230763 h 2329507"/>
              <a:gd name="connsiteX4" fmla="*/ 86689 w 3416629"/>
              <a:gd name="connsiteY4" fmla="*/ 1552583 h 2329507"/>
              <a:gd name="connsiteX5" fmla="*/ 63829 w 3416629"/>
              <a:gd name="connsiteY5" fmla="*/ 470543 h 2329507"/>
              <a:gd name="connsiteX6" fmla="*/ 536269 w 3416629"/>
              <a:gd name="connsiteY6" fmla="*/ 28583 h 2329507"/>
              <a:gd name="connsiteX7" fmla="*/ 1069669 w 3416629"/>
              <a:gd name="connsiteY7" fmla="*/ 89543 h 2329507"/>
              <a:gd name="connsiteX8" fmla="*/ 1389709 w 3416629"/>
              <a:gd name="connsiteY8" fmla="*/ 462923 h 2329507"/>
              <a:gd name="connsiteX9" fmla="*/ 1389709 w 3416629"/>
              <a:gd name="connsiteY9" fmla="*/ 462923 h 2329507"/>
              <a:gd name="connsiteX0" fmla="*/ 3416629 w 3416629"/>
              <a:gd name="connsiteY0" fmla="*/ 470543 h 2388810"/>
              <a:gd name="connsiteX1" fmla="*/ 3218509 w 3416629"/>
              <a:gd name="connsiteY1" fmla="*/ 1476383 h 2388810"/>
              <a:gd name="connsiteX2" fmla="*/ 2372689 w 3416629"/>
              <a:gd name="connsiteY2" fmla="*/ 2329823 h 2388810"/>
              <a:gd name="connsiteX3" fmla="*/ 818209 w 3416629"/>
              <a:gd name="connsiteY3" fmla="*/ 2230763 h 2388810"/>
              <a:gd name="connsiteX4" fmla="*/ 86689 w 3416629"/>
              <a:gd name="connsiteY4" fmla="*/ 1552583 h 2388810"/>
              <a:gd name="connsiteX5" fmla="*/ 63829 w 3416629"/>
              <a:gd name="connsiteY5" fmla="*/ 470543 h 2388810"/>
              <a:gd name="connsiteX6" fmla="*/ 536269 w 3416629"/>
              <a:gd name="connsiteY6" fmla="*/ 28583 h 2388810"/>
              <a:gd name="connsiteX7" fmla="*/ 1069669 w 3416629"/>
              <a:gd name="connsiteY7" fmla="*/ 89543 h 2388810"/>
              <a:gd name="connsiteX8" fmla="*/ 1389709 w 3416629"/>
              <a:gd name="connsiteY8" fmla="*/ 462923 h 2388810"/>
              <a:gd name="connsiteX9" fmla="*/ 1389709 w 3416629"/>
              <a:gd name="connsiteY9" fmla="*/ 462923 h 2388810"/>
              <a:gd name="connsiteX0" fmla="*/ 3411885 w 3411885"/>
              <a:gd name="connsiteY0" fmla="*/ 470543 h 2423739"/>
              <a:gd name="connsiteX1" fmla="*/ 3213765 w 3411885"/>
              <a:gd name="connsiteY1" fmla="*/ 1476383 h 2423739"/>
              <a:gd name="connsiteX2" fmla="*/ 2367945 w 3411885"/>
              <a:gd name="connsiteY2" fmla="*/ 2329823 h 2423739"/>
              <a:gd name="connsiteX3" fmla="*/ 737265 w 3411885"/>
              <a:gd name="connsiteY3" fmla="*/ 2314583 h 2423739"/>
              <a:gd name="connsiteX4" fmla="*/ 81945 w 3411885"/>
              <a:gd name="connsiteY4" fmla="*/ 1552583 h 2423739"/>
              <a:gd name="connsiteX5" fmla="*/ 59085 w 3411885"/>
              <a:gd name="connsiteY5" fmla="*/ 470543 h 2423739"/>
              <a:gd name="connsiteX6" fmla="*/ 531525 w 3411885"/>
              <a:gd name="connsiteY6" fmla="*/ 28583 h 2423739"/>
              <a:gd name="connsiteX7" fmla="*/ 1064925 w 3411885"/>
              <a:gd name="connsiteY7" fmla="*/ 89543 h 2423739"/>
              <a:gd name="connsiteX8" fmla="*/ 1384965 w 3411885"/>
              <a:gd name="connsiteY8" fmla="*/ 462923 h 2423739"/>
              <a:gd name="connsiteX9" fmla="*/ 1384965 w 3411885"/>
              <a:gd name="connsiteY9" fmla="*/ 462923 h 2423739"/>
              <a:gd name="connsiteX0" fmla="*/ 3411885 w 3411885"/>
              <a:gd name="connsiteY0" fmla="*/ 470543 h 2423739"/>
              <a:gd name="connsiteX1" fmla="*/ 3213765 w 3411885"/>
              <a:gd name="connsiteY1" fmla="*/ 1476383 h 2423739"/>
              <a:gd name="connsiteX2" fmla="*/ 2367945 w 3411885"/>
              <a:gd name="connsiteY2" fmla="*/ 2329823 h 2423739"/>
              <a:gd name="connsiteX3" fmla="*/ 737265 w 3411885"/>
              <a:gd name="connsiteY3" fmla="*/ 2314583 h 2423739"/>
              <a:gd name="connsiteX4" fmla="*/ 81945 w 3411885"/>
              <a:gd name="connsiteY4" fmla="*/ 1552583 h 2423739"/>
              <a:gd name="connsiteX5" fmla="*/ 59085 w 3411885"/>
              <a:gd name="connsiteY5" fmla="*/ 470543 h 2423739"/>
              <a:gd name="connsiteX6" fmla="*/ 531525 w 3411885"/>
              <a:gd name="connsiteY6" fmla="*/ 28583 h 2423739"/>
              <a:gd name="connsiteX7" fmla="*/ 1064925 w 3411885"/>
              <a:gd name="connsiteY7" fmla="*/ 89543 h 2423739"/>
              <a:gd name="connsiteX8" fmla="*/ 1384965 w 3411885"/>
              <a:gd name="connsiteY8" fmla="*/ 462923 h 2423739"/>
              <a:gd name="connsiteX9" fmla="*/ 1384965 w 3411885"/>
              <a:gd name="connsiteY9" fmla="*/ 462923 h 2423739"/>
              <a:gd name="connsiteX0" fmla="*/ 3510945 w 3510945"/>
              <a:gd name="connsiteY0" fmla="*/ 501023 h 2423739"/>
              <a:gd name="connsiteX1" fmla="*/ 3213765 w 3510945"/>
              <a:gd name="connsiteY1" fmla="*/ 1476383 h 2423739"/>
              <a:gd name="connsiteX2" fmla="*/ 2367945 w 3510945"/>
              <a:gd name="connsiteY2" fmla="*/ 2329823 h 2423739"/>
              <a:gd name="connsiteX3" fmla="*/ 737265 w 3510945"/>
              <a:gd name="connsiteY3" fmla="*/ 2314583 h 2423739"/>
              <a:gd name="connsiteX4" fmla="*/ 81945 w 3510945"/>
              <a:gd name="connsiteY4" fmla="*/ 1552583 h 2423739"/>
              <a:gd name="connsiteX5" fmla="*/ 59085 w 3510945"/>
              <a:gd name="connsiteY5" fmla="*/ 470543 h 2423739"/>
              <a:gd name="connsiteX6" fmla="*/ 531525 w 3510945"/>
              <a:gd name="connsiteY6" fmla="*/ 28583 h 2423739"/>
              <a:gd name="connsiteX7" fmla="*/ 1064925 w 3510945"/>
              <a:gd name="connsiteY7" fmla="*/ 89543 h 2423739"/>
              <a:gd name="connsiteX8" fmla="*/ 1384965 w 3510945"/>
              <a:gd name="connsiteY8" fmla="*/ 462923 h 2423739"/>
              <a:gd name="connsiteX9" fmla="*/ 1384965 w 3510945"/>
              <a:gd name="connsiteY9" fmla="*/ 462923 h 2423739"/>
              <a:gd name="connsiteX0" fmla="*/ 3510945 w 3510945"/>
              <a:gd name="connsiteY0" fmla="*/ 501023 h 2423739"/>
              <a:gd name="connsiteX1" fmla="*/ 3213765 w 3510945"/>
              <a:gd name="connsiteY1" fmla="*/ 1476383 h 2423739"/>
              <a:gd name="connsiteX2" fmla="*/ 2367945 w 3510945"/>
              <a:gd name="connsiteY2" fmla="*/ 2329823 h 2423739"/>
              <a:gd name="connsiteX3" fmla="*/ 737265 w 3510945"/>
              <a:gd name="connsiteY3" fmla="*/ 2314583 h 2423739"/>
              <a:gd name="connsiteX4" fmla="*/ 81945 w 3510945"/>
              <a:gd name="connsiteY4" fmla="*/ 1552583 h 2423739"/>
              <a:gd name="connsiteX5" fmla="*/ 59085 w 3510945"/>
              <a:gd name="connsiteY5" fmla="*/ 470543 h 2423739"/>
              <a:gd name="connsiteX6" fmla="*/ 531525 w 3510945"/>
              <a:gd name="connsiteY6" fmla="*/ 28583 h 2423739"/>
              <a:gd name="connsiteX7" fmla="*/ 1064925 w 3510945"/>
              <a:gd name="connsiteY7" fmla="*/ 89543 h 2423739"/>
              <a:gd name="connsiteX8" fmla="*/ 1384965 w 3510945"/>
              <a:gd name="connsiteY8" fmla="*/ 462923 h 2423739"/>
              <a:gd name="connsiteX9" fmla="*/ 1384965 w 3510945"/>
              <a:gd name="connsiteY9" fmla="*/ 462923 h 2423739"/>
              <a:gd name="connsiteX0" fmla="*/ 3539300 w 3539300"/>
              <a:gd name="connsiteY0" fmla="*/ 501023 h 2422866"/>
              <a:gd name="connsiteX1" fmla="*/ 3242120 w 3539300"/>
              <a:gd name="connsiteY1" fmla="*/ 1476383 h 2422866"/>
              <a:gd name="connsiteX2" fmla="*/ 2396300 w 3539300"/>
              <a:gd name="connsiteY2" fmla="*/ 2329823 h 2422866"/>
              <a:gd name="connsiteX3" fmla="*/ 765620 w 3539300"/>
              <a:gd name="connsiteY3" fmla="*/ 2314583 h 2422866"/>
              <a:gd name="connsiteX4" fmla="*/ 64580 w 3539300"/>
              <a:gd name="connsiteY4" fmla="*/ 1567823 h 2422866"/>
              <a:gd name="connsiteX5" fmla="*/ 87440 w 3539300"/>
              <a:gd name="connsiteY5" fmla="*/ 470543 h 2422866"/>
              <a:gd name="connsiteX6" fmla="*/ 559880 w 3539300"/>
              <a:gd name="connsiteY6" fmla="*/ 28583 h 2422866"/>
              <a:gd name="connsiteX7" fmla="*/ 1093280 w 3539300"/>
              <a:gd name="connsiteY7" fmla="*/ 89543 h 2422866"/>
              <a:gd name="connsiteX8" fmla="*/ 1413320 w 3539300"/>
              <a:gd name="connsiteY8" fmla="*/ 462923 h 2422866"/>
              <a:gd name="connsiteX9" fmla="*/ 1413320 w 3539300"/>
              <a:gd name="connsiteY9" fmla="*/ 462923 h 2422866"/>
              <a:gd name="connsiteX0" fmla="*/ 3539300 w 3539300"/>
              <a:gd name="connsiteY0" fmla="*/ 501023 h 2447902"/>
              <a:gd name="connsiteX1" fmla="*/ 3242120 w 3539300"/>
              <a:gd name="connsiteY1" fmla="*/ 1476383 h 2447902"/>
              <a:gd name="connsiteX2" fmla="*/ 2411540 w 3539300"/>
              <a:gd name="connsiteY2" fmla="*/ 2367923 h 2447902"/>
              <a:gd name="connsiteX3" fmla="*/ 765620 w 3539300"/>
              <a:gd name="connsiteY3" fmla="*/ 2314583 h 2447902"/>
              <a:gd name="connsiteX4" fmla="*/ 64580 w 3539300"/>
              <a:gd name="connsiteY4" fmla="*/ 1567823 h 2447902"/>
              <a:gd name="connsiteX5" fmla="*/ 87440 w 3539300"/>
              <a:gd name="connsiteY5" fmla="*/ 470543 h 2447902"/>
              <a:gd name="connsiteX6" fmla="*/ 559880 w 3539300"/>
              <a:gd name="connsiteY6" fmla="*/ 28583 h 2447902"/>
              <a:gd name="connsiteX7" fmla="*/ 1093280 w 3539300"/>
              <a:gd name="connsiteY7" fmla="*/ 89543 h 2447902"/>
              <a:gd name="connsiteX8" fmla="*/ 1413320 w 3539300"/>
              <a:gd name="connsiteY8" fmla="*/ 462923 h 2447902"/>
              <a:gd name="connsiteX9" fmla="*/ 1413320 w 3539300"/>
              <a:gd name="connsiteY9" fmla="*/ 462923 h 2447902"/>
              <a:gd name="connsiteX0" fmla="*/ 3539845 w 3539845"/>
              <a:gd name="connsiteY0" fmla="*/ 501023 h 2461882"/>
              <a:gd name="connsiteX1" fmla="*/ 3242665 w 3539845"/>
              <a:gd name="connsiteY1" fmla="*/ 1476383 h 2461882"/>
              <a:gd name="connsiteX2" fmla="*/ 2412085 w 3539845"/>
              <a:gd name="connsiteY2" fmla="*/ 2367923 h 2461882"/>
              <a:gd name="connsiteX3" fmla="*/ 773785 w 3539845"/>
              <a:gd name="connsiteY3" fmla="*/ 2345063 h 2461882"/>
              <a:gd name="connsiteX4" fmla="*/ 65125 w 3539845"/>
              <a:gd name="connsiteY4" fmla="*/ 1567823 h 2461882"/>
              <a:gd name="connsiteX5" fmla="*/ 87985 w 3539845"/>
              <a:gd name="connsiteY5" fmla="*/ 470543 h 2461882"/>
              <a:gd name="connsiteX6" fmla="*/ 560425 w 3539845"/>
              <a:gd name="connsiteY6" fmla="*/ 28583 h 2461882"/>
              <a:gd name="connsiteX7" fmla="*/ 1093825 w 3539845"/>
              <a:gd name="connsiteY7" fmla="*/ 89543 h 2461882"/>
              <a:gd name="connsiteX8" fmla="*/ 1413865 w 3539845"/>
              <a:gd name="connsiteY8" fmla="*/ 462923 h 2461882"/>
              <a:gd name="connsiteX9" fmla="*/ 1413865 w 3539845"/>
              <a:gd name="connsiteY9" fmla="*/ 462923 h 2461882"/>
              <a:gd name="connsiteX0" fmla="*/ 3539845 w 3539845"/>
              <a:gd name="connsiteY0" fmla="*/ 501023 h 2461882"/>
              <a:gd name="connsiteX1" fmla="*/ 3242665 w 3539845"/>
              <a:gd name="connsiteY1" fmla="*/ 1476383 h 2461882"/>
              <a:gd name="connsiteX2" fmla="*/ 2412085 w 3539845"/>
              <a:gd name="connsiteY2" fmla="*/ 2367923 h 2461882"/>
              <a:gd name="connsiteX3" fmla="*/ 773785 w 3539845"/>
              <a:gd name="connsiteY3" fmla="*/ 2345063 h 2461882"/>
              <a:gd name="connsiteX4" fmla="*/ 65125 w 3539845"/>
              <a:gd name="connsiteY4" fmla="*/ 1567823 h 2461882"/>
              <a:gd name="connsiteX5" fmla="*/ 87985 w 3539845"/>
              <a:gd name="connsiteY5" fmla="*/ 470543 h 2461882"/>
              <a:gd name="connsiteX6" fmla="*/ 560425 w 3539845"/>
              <a:gd name="connsiteY6" fmla="*/ 28583 h 2461882"/>
              <a:gd name="connsiteX7" fmla="*/ 1093825 w 3539845"/>
              <a:gd name="connsiteY7" fmla="*/ 89543 h 2461882"/>
              <a:gd name="connsiteX8" fmla="*/ 1413865 w 3539845"/>
              <a:gd name="connsiteY8" fmla="*/ 462923 h 2461882"/>
              <a:gd name="connsiteX9" fmla="*/ 1413865 w 3539845"/>
              <a:gd name="connsiteY9" fmla="*/ 501023 h 2461882"/>
              <a:gd name="connsiteX0" fmla="*/ 3539845 w 3539845"/>
              <a:gd name="connsiteY0" fmla="*/ 501023 h 2461882"/>
              <a:gd name="connsiteX1" fmla="*/ 3242665 w 3539845"/>
              <a:gd name="connsiteY1" fmla="*/ 1476383 h 2461882"/>
              <a:gd name="connsiteX2" fmla="*/ 2412085 w 3539845"/>
              <a:gd name="connsiteY2" fmla="*/ 2367923 h 2461882"/>
              <a:gd name="connsiteX3" fmla="*/ 773785 w 3539845"/>
              <a:gd name="connsiteY3" fmla="*/ 2345063 h 2461882"/>
              <a:gd name="connsiteX4" fmla="*/ 65125 w 3539845"/>
              <a:gd name="connsiteY4" fmla="*/ 1567823 h 2461882"/>
              <a:gd name="connsiteX5" fmla="*/ 87985 w 3539845"/>
              <a:gd name="connsiteY5" fmla="*/ 470543 h 2461882"/>
              <a:gd name="connsiteX6" fmla="*/ 560425 w 3539845"/>
              <a:gd name="connsiteY6" fmla="*/ 28583 h 2461882"/>
              <a:gd name="connsiteX7" fmla="*/ 1093825 w 3539845"/>
              <a:gd name="connsiteY7" fmla="*/ 89543 h 2461882"/>
              <a:gd name="connsiteX8" fmla="*/ 1413865 w 3539845"/>
              <a:gd name="connsiteY8" fmla="*/ 462923 h 2461882"/>
              <a:gd name="connsiteX9" fmla="*/ 1522118 w 3539845"/>
              <a:gd name="connsiteY9" fmla="*/ 493403 h 2461882"/>
              <a:gd name="connsiteX0" fmla="*/ 3539845 w 3539845"/>
              <a:gd name="connsiteY0" fmla="*/ 498122 h 2458981"/>
              <a:gd name="connsiteX1" fmla="*/ 3242665 w 3539845"/>
              <a:gd name="connsiteY1" fmla="*/ 1473482 h 2458981"/>
              <a:gd name="connsiteX2" fmla="*/ 2412085 w 3539845"/>
              <a:gd name="connsiteY2" fmla="*/ 2365022 h 2458981"/>
              <a:gd name="connsiteX3" fmla="*/ 773785 w 3539845"/>
              <a:gd name="connsiteY3" fmla="*/ 2342162 h 2458981"/>
              <a:gd name="connsiteX4" fmla="*/ 65125 w 3539845"/>
              <a:gd name="connsiteY4" fmla="*/ 1564922 h 2458981"/>
              <a:gd name="connsiteX5" fmla="*/ 87985 w 3539845"/>
              <a:gd name="connsiteY5" fmla="*/ 467642 h 2458981"/>
              <a:gd name="connsiteX6" fmla="*/ 560425 w 3539845"/>
              <a:gd name="connsiteY6" fmla="*/ 25682 h 2458981"/>
              <a:gd name="connsiteX7" fmla="*/ 1093825 w 3539845"/>
              <a:gd name="connsiteY7" fmla="*/ 86642 h 2458981"/>
              <a:gd name="connsiteX8" fmla="*/ 1471600 w 3539845"/>
              <a:gd name="connsiteY8" fmla="*/ 368582 h 2458981"/>
              <a:gd name="connsiteX9" fmla="*/ 1522118 w 3539845"/>
              <a:gd name="connsiteY9" fmla="*/ 490502 h 2458981"/>
              <a:gd name="connsiteX0" fmla="*/ 3539845 w 3539845"/>
              <a:gd name="connsiteY0" fmla="*/ 496420 h 2457279"/>
              <a:gd name="connsiteX1" fmla="*/ 3242665 w 3539845"/>
              <a:gd name="connsiteY1" fmla="*/ 1471780 h 2457279"/>
              <a:gd name="connsiteX2" fmla="*/ 2412085 w 3539845"/>
              <a:gd name="connsiteY2" fmla="*/ 2363320 h 2457279"/>
              <a:gd name="connsiteX3" fmla="*/ 773785 w 3539845"/>
              <a:gd name="connsiteY3" fmla="*/ 2340460 h 2457279"/>
              <a:gd name="connsiteX4" fmla="*/ 65125 w 3539845"/>
              <a:gd name="connsiteY4" fmla="*/ 1563220 h 2457279"/>
              <a:gd name="connsiteX5" fmla="*/ 87985 w 3539845"/>
              <a:gd name="connsiteY5" fmla="*/ 465940 h 2457279"/>
              <a:gd name="connsiteX6" fmla="*/ 560425 w 3539845"/>
              <a:gd name="connsiteY6" fmla="*/ 23980 h 2457279"/>
              <a:gd name="connsiteX7" fmla="*/ 1093825 w 3539845"/>
              <a:gd name="connsiteY7" fmla="*/ 84940 h 2457279"/>
              <a:gd name="connsiteX8" fmla="*/ 1457166 w 3539845"/>
              <a:gd name="connsiteY8" fmla="*/ 305920 h 2457279"/>
              <a:gd name="connsiteX9" fmla="*/ 1522118 w 3539845"/>
              <a:gd name="connsiteY9" fmla="*/ 488800 h 2457279"/>
              <a:gd name="connsiteX0" fmla="*/ 3539845 w 3539845"/>
              <a:gd name="connsiteY0" fmla="*/ 514643 h 2475502"/>
              <a:gd name="connsiteX1" fmla="*/ 3242665 w 3539845"/>
              <a:gd name="connsiteY1" fmla="*/ 1490003 h 2475502"/>
              <a:gd name="connsiteX2" fmla="*/ 2412085 w 3539845"/>
              <a:gd name="connsiteY2" fmla="*/ 2381543 h 2475502"/>
              <a:gd name="connsiteX3" fmla="*/ 773785 w 3539845"/>
              <a:gd name="connsiteY3" fmla="*/ 2358683 h 2475502"/>
              <a:gd name="connsiteX4" fmla="*/ 65125 w 3539845"/>
              <a:gd name="connsiteY4" fmla="*/ 1581443 h 2475502"/>
              <a:gd name="connsiteX5" fmla="*/ 87985 w 3539845"/>
              <a:gd name="connsiteY5" fmla="*/ 484163 h 2475502"/>
              <a:gd name="connsiteX6" fmla="*/ 560425 w 3539845"/>
              <a:gd name="connsiteY6" fmla="*/ 42203 h 2475502"/>
              <a:gd name="connsiteX7" fmla="*/ 1093825 w 3539845"/>
              <a:gd name="connsiteY7" fmla="*/ 49823 h 2475502"/>
              <a:gd name="connsiteX8" fmla="*/ 1457166 w 3539845"/>
              <a:gd name="connsiteY8" fmla="*/ 324143 h 2475502"/>
              <a:gd name="connsiteX9" fmla="*/ 1522118 w 3539845"/>
              <a:gd name="connsiteY9" fmla="*/ 507023 h 2475502"/>
              <a:gd name="connsiteX0" fmla="*/ 3539845 w 3539845"/>
              <a:gd name="connsiteY0" fmla="*/ 514643 h 2511075"/>
              <a:gd name="connsiteX1" fmla="*/ 3242665 w 3539845"/>
              <a:gd name="connsiteY1" fmla="*/ 1490003 h 2511075"/>
              <a:gd name="connsiteX2" fmla="*/ 2412085 w 3539845"/>
              <a:gd name="connsiteY2" fmla="*/ 2433748 h 2511075"/>
              <a:gd name="connsiteX3" fmla="*/ 773785 w 3539845"/>
              <a:gd name="connsiteY3" fmla="*/ 2358683 h 2511075"/>
              <a:gd name="connsiteX4" fmla="*/ 65125 w 3539845"/>
              <a:gd name="connsiteY4" fmla="*/ 1581443 h 2511075"/>
              <a:gd name="connsiteX5" fmla="*/ 87985 w 3539845"/>
              <a:gd name="connsiteY5" fmla="*/ 484163 h 2511075"/>
              <a:gd name="connsiteX6" fmla="*/ 560425 w 3539845"/>
              <a:gd name="connsiteY6" fmla="*/ 42203 h 2511075"/>
              <a:gd name="connsiteX7" fmla="*/ 1093825 w 3539845"/>
              <a:gd name="connsiteY7" fmla="*/ 49823 h 2511075"/>
              <a:gd name="connsiteX8" fmla="*/ 1457166 w 3539845"/>
              <a:gd name="connsiteY8" fmla="*/ 324143 h 2511075"/>
              <a:gd name="connsiteX9" fmla="*/ 1522118 w 3539845"/>
              <a:gd name="connsiteY9" fmla="*/ 507023 h 2511075"/>
              <a:gd name="connsiteX0" fmla="*/ 3544860 w 3544860"/>
              <a:gd name="connsiteY0" fmla="*/ 514643 h 2510422"/>
              <a:gd name="connsiteX1" fmla="*/ 3247680 w 3544860"/>
              <a:gd name="connsiteY1" fmla="*/ 1490003 h 2510422"/>
              <a:gd name="connsiteX2" fmla="*/ 2417100 w 3544860"/>
              <a:gd name="connsiteY2" fmla="*/ 2433748 h 2510422"/>
              <a:gd name="connsiteX3" fmla="*/ 778800 w 3544860"/>
              <a:gd name="connsiteY3" fmla="*/ 2358683 h 2510422"/>
              <a:gd name="connsiteX4" fmla="*/ 62923 w 3544860"/>
              <a:gd name="connsiteY4" fmla="*/ 1596359 h 2510422"/>
              <a:gd name="connsiteX5" fmla="*/ 93000 w 3544860"/>
              <a:gd name="connsiteY5" fmla="*/ 484163 h 2510422"/>
              <a:gd name="connsiteX6" fmla="*/ 565440 w 3544860"/>
              <a:gd name="connsiteY6" fmla="*/ 42203 h 2510422"/>
              <a:gd name="connsiteX7" fmla="*/ 1098840 w 3544860"/>
              <a:gd name="connsiteY7" fmla="*/ 49823 h 2510422"/>
              <a:gd name="connsiteX8" fmla="*/ 1462181 w 3544860"/>
              <a:gd name="connsiteY8" fmla="*/ 324143 h 2510422"/>
              <a:gd name="connsiteX9" fmla="*/ 1527133 w 3544860"/>
              <a:gd name="connsiteY9" fmla="*/ 507023 h 2510422"/>
              <a:gd name="connsiteX0" fmla="*/ 3544860 w 3544860"/>
              <a:gd name="connsiteY0" fmla="*/ 514643 h 2521028"/>
              <a:gd name="connsiteX1" fmla="*/ 3247680 w 3544860"/>
              <a:gd name="connsiteY1" fmla="*/ 1490003 h 2521028"/>
              <a:gd name="connsiteX2" fmla="*/ 2424317 w 3544860"/>
              <a:gd name="connsiteY2" fmla="*/ 2448059 h 2521028"/>
              <a:gd name="connsiteX3" fmla="*/ 778800 w 3544860"/>
              <a:gd name="connsiteY3" fmla="*/ 2358683 h 2521028"/>
              <a:gd name="connsiteX4" fmla="*/ 62923 w 3544860"/>
              <a:gd name="connsiteY4" fmla="*/ 1596359 h 2521028"/>
              <a:gd name="connsiteX5" fmla="*/ 93000 w 3544860"/>
              <a:gd name="connsiteY5" fmla="*/ 484163 h 2521028"/>
              <a:gd name="connsiteX6" fmla="*/ 565440 w 3544860"/>
              <a:gd name="connsiteY6" fmla="*/ 42203 h 2521028"/>
              <a:gd name="connsiteX7" fmla="*/ 1098840 w 3544860"/>
              <a:gd name="connsiteY7" fmla="*/ 49823 h 2521028"/>
              <a:gd name="connsiteX8" fmla="*/ 1462181 w 3544860"/>
              <a:gd name="connsiteY8" fmla="*/ 324143 h 2521028"/>
              <a:gd name="connsiteX9" fmla="*/ 1527133 w 3544860"/>
              <a:gd name="connsiteY9" fmla="*/ 507023 h 2521028"/>
              <a:gd name="connsiteX0" fmla="*/ 3544860 w 3544860"/>
              <a:gd name="connsiteY0" fmla="*/ 514643 h 2521028"/>
              <a:gd name="connsiteX1" fmla="*/ 3247680 w 3544860"/>
              <a:gd name="connsiteY1" fmla="*/ 1490003 h 2521028"/>
              <a:gd name="connsiteX2" fmla="*/ 2424317 w 3544860"/>
              <a:gd name="connsiteY2" fmla="*/ 2448059 h 2521028"/>
              <a:gd name="connsiteX3" fmla="*/ 778800 w 3544860"/>
              <a:gd name="connsiteY3" fmla="*/ 2358683 h 2521028"/>
              <a:gd name="connsiteX4" fmla="*/ 62923 w 3544860"/>
              <a:gd name="connsiteY4" fmla="*/ 1596359 h 2521028"/>
              <a:gd name="connsiteX5" fmla="*/ 93000 w 3544860"/>
              <a:gd name="connsiteY5" fmla="*/ 484163 h 2521028"/>
              <a:gd name="connsiteX6" fmla="*/ 565440 w 3544860"/>
              <a:gd name="connsiteY6" fmla="*/ 42203 h 2521028"/>
              <a:gd name="connsiteX7" fmla="*/ 1098840 w 3544860"/>
              <a:gd name="connsiteY7" fmla="*/ 49823 h 2521028"/>
              <a:gd name="connsiteX8" fmla="*/ 1462181 w 3544860"/>
              <a:gd name="connsiteY8" fmla="*/ 324143 h 2521028"/>
              <a:gd name="connsiteX9" fmla="*/ 1281982 w 3544860"/>
              <a:gd name="connsiteY9" fmla="*/ 449778 h 2521028"/>
              <a:gd name="connsiteX0" fmla="*/ 3544860 w 3544860"/>
              <a:gd name="connsiteY0" fmla="*/ 511818 h 2518203"/>
              <a:gd name="connsiteX1" fmla="*/ 3247680 w 3544860"/>
              <a:gd name="connsiteY1" fmla="*/ 1487178 h 2518203"/>
              <a:gd name="connsiteX2" fmla="*/ 2424317 w 3544860"/>
              <a:gd name="connsiteY2" fmla="*/ 2445234 h 2518203"/>
              <a:gd name="connsiteX3" fmla="*/ 778800 w 3544860"/>
              <a:gd name="connsiteY3" fmla="*/ 2355858 h 2518203"/>
              <a:gd name="connsiteX4" fmla="*/ 62923 w 3544860"/>
              <a:gd name="connsiteY4" fmla="*/ 1593534 h 2518203"/>
              <a:gd name="connsiteX5" fmla="*/ 93000 w 3544860"/>
              <a:gd name="connsiteY5" fmla="*/ 481338 h 2518203"/>
              <a:gd name="connsiteX6" fmla="*/ 565440 w 3544860"/>
              <a:gd name="connsiteY6" fmla="*/ 39378 h 2518203"/>
              <a:gd name="connsiteX7" fmla="*/ 1098840 w 3544860"/>
              <a:gd name="connsiteY7" fmla="*/ 46998 h 2518203"/>
              <a:gd name="connsiteX8" fmla="*/ 1200686 w 3544860"/>
              <a:gd name="connsiteY8" fmla="*/ 264074 h 2518203"/>
              <a:gd name="connsiteX9" fmla="*/ 1281982 w 3544860"/>
              <a:gd name="connsiteY9" fmla="*/ 446953 h 2518203"/>
              <a:gd name="connsiteX0" fmla="*/ 3544860 w 3544860"/>
              <a:gd name="connsiteY0" fmla="*/ 511818 h 2518203"/>
              <a:gd name="connsiteX1" fmla="*/ 3247680 w 3544860"/>
              <a:gd name="connsiteY1" fmla="*/ 1487178 h 2518203"/>
              <a:gd name="connsiteX2" fmla="*/ 2424317 w 3544860"/>
              <a:gd name="connsiteY2" fmla="*/ 2445234 h 2518203"/>
              <a:gd name="connsiteX3" fmla="*/ 778800 w 3544860"/>
              <a:gd name="connsiteY3" fmla="*/ 2355858 h 2518203"/>
              <a:gd name="connsiteX4" fmla="*/ 62923 w 3544860"/>
              <a:gd name="connsiteY4" fmla="*/ 1593534 h 2518203"/>
              <a:gd name="connsiteX5" fmla="*/ 93000 w 3544860"/>
              <a:gd name="connsiteY5" fmla="*/ 481338 h 2518203"/>
              <a:gd name="connsiteX6" fmla="*/ 565440 w 3544860"/>
              <a:gd name="connsiteY6" fmla="*/ 39378 h 2518203"/>
              <a:gd name="connsiteX7" fmla="*/ 1074325 w 3544860"/>
              <a:gd name="connsiteY7" fmla="*/ 46998 h 2518203"/>
              <a:gd name="connsiteX8" fmla="*/ 1200686 w 3544860"/>
              <a:gd name="connsiteY8" fmla="*/ 264074 h 2518203"/>
              <a:gd name="connsiteX9" fmla="*/ 1281982 w 3544860"/>
              <a:gd name="connsiteY9" fmla="*/ 446953 h 2518203"/>
              <a:gd name="connsiteX0" fmla="*/ 3544860 w 3544860"/>
              <a:gd name="connsiteY0" fmla="*/ 488620 h 2495005"/>
              <a:gd name="connsiteX1" fmla="*/ 3247680 w 3544860"/>
              <a:gd name="connsiteY1" fmla="*/ 1463980 h 2495005"/>
              <a:gd name="connsiteX2" fmla="*/ 2424317 w 3544860"/>
              <a:gd name="connsiteY2" fmla="*/ 2422036 h 2495005"/>
              <a:gd name="connsiteX3" fmla="*/ 778800 w 3544860"/>
              <a:gd name="connsiteY3" fmla="*/ 2332660 h 2495005"/>
              <a:gd name="connsiteX4" fmla="*/ 62923 w 3544860"/>
              <a:gd name="connsiteY4" fmla="*/ 1570336 h 2495005"/>
              <a:gd name="connsiteX5" fmla="*/ 93000 w 3544860"/>
              <a:gd name="connsiteY5" fmla="*/ 458140 h 2495005"/>
              <a:gd name="connsiteX6" fmla="*/ 565440 w 3544860"/>
              <a:gd name="connsiteY6" fmla="*/ 16180 h 2495005"/>
              <a:gd name="connsiteX7" fmla="*/ 968093 w 3544860"/>
              <a:gd name="connsiteY7" fmla="*/ 109667 h 2495005"/>
              <a:gd name="connsiteX8" fmla="*/ 1200686 w 3544860"/>
              <a:gd name="connsiteY8" fmla="*/ 240876 h 2495005"/>
              <a:gd name="connsiteX9" fmla="*/ 1281982 w 3544860"/>
              <a:gd name="connsiteY9" fmla="*/ 423755 h 2495005"/>
              <a:gd name="connsiteX0" fmla="*/ 3542970 w 3542970"/>
              <a:gd name="connsiteY0" fmla="*/ 405814 h 2412199"/>
              <a:gd name="connsiteX1" fmla="*/ 3245790 w 3542970"/>
              <a:gd name="connsiteY1" fmla="*/ 1381174 h 2412199"/>
              <a:gd name="connsiteX2" fmla="*/ 2422427 w 3542970"/>
              <a:gd name="connsiteY2" fmla="*/ 2339230 h 2412199"/>
              <a:gd name="connsiteX3" fmla="*/ 776910 w 3542970"/>
              <a:gd name="connsiteY3" fmla="*/ 2249854 h 2412199"/>
              <a:gd name="connsiteX4" fmla="*/ 61033 w 3542970"/>
              <a:gd name="connsiteY4" fmla="*/ 1487530 h 2412199"/>
              <a:gd name="connsiteX5" fmla="*/ 91110 w 3542970"/>
              <a:gd name="connsiteY5" fmla="*/ 375334 h 2412199"/>
              <a:gd name="connsiteX6" fmla="*/ 522691 w 3542970"/>
              <a:gd name="connsiteY6" fmla="*/ 33552 h 2412199"/>
              <a:gd name="connsiteX7" fmla="*/ 966203 w 3542970"/>
              <a:gd name="connsiteY7" fmla="*/ 26861 h 2412199"/>
              <a:gd name="connsiteX8" fmla="*/ 1198796 w 3542970"/>
              <a:gd name="connsiteY8" fmla="*/ 158070 h 2412199"/>
              <a:gd name="connsiteX9" fmla="*/ 1280092 w 3542970"/>
              <a:gd name="connsiteY9" fmla="*/ 340949 h 2412199"/>
              <a:gd name="connsiteX0" fmla="*/ 3542970 w 3542970"/>
              <a:gd name="connsiteY0" fmla="*/ 427403 h 2433788"/>
              <a:gd name="connsiteX1" fmla="*/ 3245790 w 3542970"/>
              <a:gd name="connsiteY1" fmla="*/ 1402763 h 2433788"/>
              <a:gd name="connsiteX2" fmla="*/ 2422427 w 3542970"/>
              <a:gd name="connsiteY2" fmla="*/ 2360819 h 2433788"/>
              <a:gd name="connsiteX3" fmla="*/ 776910 w 3542970"/>
              <a:gd name="connsiteY3" fmla="*/ 2271443 h 2433788"/>
              <a:gd name="connsiteX4" fmla="*/ 61033 w 3542970"/>
              <a:gd name="connsiteY4" fmla="*/ 1509119 h 2433788"/>
              <a:gd name="connsiteX5" fmla="*/ 91110 w 3542970"/>
              <a:gd name="connsiteY5" fmla="*/ 396923 h 2433788"/>
              <a:gd name="connsiteX6" fmla="*/ 522691 w 3542970"/>
              <a:gd name="connsiteY6" fmla="*/ 55141 h 2433788"/>
              <a:gd name="connsiteX7" fmla="*/ 966203 w 3542970"/>
              <a:gd name="connsiteY7" fmla="*/ 48450 h 2433788"/>
              <a:gd name="connsiteX8" fmla="*/ 1198796 w 3542970"/>
              <a:gd name="connsiteY8" fmla="*/ 179659 h 2433788"/>
              <a:gd name="connsiteX9" fmla="*/ 1280092 w 3542970"/>
              <a:gd name="connsiteY9" fmla="*/ 362538 h 2433788"/>
              <a:gd name="connsiteX0" fmla="*/ 3541143 w 3541143"/>
              <a:gd name="connsiteY0" fmla="*/ 460357 h 2466742"/>
              <a:gd name="connsiteX1" fmla="*/ 3243963 w 3541143"/>
              <a:gd name="connsiteY1" fmla="*/ 1435717 h 2466742"/>
              <a:gd name="connsiteX2" fmla="*/ 2420600 w 3541143"/>
              <a:gd name="connsiteY2" fmla="*/ 2393773 h 2466742"/>
              <a:gd name="connsiteX3" fmla="*/ 775083 w 3541143"/>
              <a:gd name="connsiteY3" fmla="*/ 2304397 h 2466742"/>
              <a:gd name="connsiteX4" fmla="*/ 59206 w 3541143"/>
              <a:gd name="connsiteY4" fmla="*/ 1542073 h 2466742"/>
              <a:gd name="connsiteX5" fmla="*/ 89283 w 3541143"/>
              <a:gd name="connsiteY5" fmla="*/ 429877 h 2466742"/>
              <a:gd name="connsiteX6" fmla="*/ 480006 w 3541143"/>
              <a:gd name="connsiteY6" fmla="*/ 45162 h 2466742"/>
              <a:gd name="connsiteX7" fmla="*/ 964376 w 3541143"/>
              <a:gd name="connsiteY7" fmla="*/ 81404 h 2466742"/>
              <a:gd name="connsiteX8" fmla="*/ 1196969 w 3541143"/>
              <a:gd name="connsiteY8" fmla="*/ 212613 h 2466742"/>
              <a:gd name="connsiteX9" fmla="*/ 1278265 w 3541143"/>
              <a:gd name="connsiteY9" fmla="*/ 395492 h 2466742"/>
              <a:gd name="connsiteX0" fmla="*/ 3559461 w 3559461"/>
              <a:gd name="connsiteY0" fmla="*/ 436727 h 2443112"/>
              <a:gd name="connsiteX1" fmla="*/ 3262281 w 3559461"/>
              <a:gd name="connsiteY1" fmla="*/ 1412087 h 2443112"/>
              <a:gd name="connsiteX2" fmla="*/ 2438918 w 3559461"/>
              <a:gd name="connsiteY2" fmla="*/ 2370143 h 2443112"/>
              <a:gd name="connsiteX3" fmla="*/ 793401 w 3559461"/>
              <a:gd name="connsiteY3" fmla="*/ 2280767 h 2443112"/>
              <a:gd name="connsiteX4" fmla="*/ 77524 w 3559461"/>
              <a:gd name="connsiteY4" fmla="*/ 1518443 h 2443112"/>
              <a:gd name="connsiteX5" fmla="*/ 66742 w 3559461"/>
              <a:gd name="connsiteY5" fmla="*/ 384780 h 2443112"/>
              <a:gd name="connsiteX6" fmla="*/ 498324 w 3559461"/>
              <a:gd name="connsiteY6" fmla="*/ 21532 h 2443112"/>
              <a:gd name="connsiteX7" fmla="*/ 982694 w 3559461"/>
              <a:gd name="connsiteY7" fmla="*/ 57774 h 2443112"/>
              <a:gd name="connsiteX8" fmla="*/ 1215287 w 3559461"/>
              <a:gd name="connsiteY8" fmla="*/ 188983 h 2443112"/>
              <a:gd name="connsiteX9" fmla="*/ 1296583 w 3559461"/>
              <a:gd name="connsiteY9" fmla="*/ 371862 h 2443112"/>
              <a:gd name="connsiteX0" fmla="*/ 3559461 w 3559461"/>
              <a:gd name="connsiteY0" fmla="*/ 436727 h 2443112"/>
              <a:gd name="connsiteX1" fmla="*/ 3262281 w 3559461"/>
              <a:gd name="connsiteY1" fmla="*/ 1412087 h 2443112"/>
              <a:gd name="connsiteX2" fmla="*/ 2438918 w 3559461"/>
              <a:gd name="connsiteY2" fmla="*/ 2370143 h 2443112"/>
              <a:gd name="connsiteX3" fmla="*/ 793401 w 3559461"/>
              <a:gd name="connsiteY3" fmla="*/ 2280767 h 2443112"/>
              <a:gd name="connsiteX4" fmla="*/ 77524 w 3559461"/>
              <a:gd name="connsiteY4" fmla="*/ 1518443 h 2443112"/>
              <a:gd name="connsiteX5" fmla="*/ 66742 w 3559461"/>
              <a:gd name="connsiteY5" fmla="*/ 384780 h 2443112"/>
              <a:gd name="connsiteX6" fmla="*/ 498324 w 3559461"/>
              <a:gd name="connsiteY6" fmla="*/ 21532 h 2443112"/>
              <a:gd name="connsiteX7" fmla="*/ 982694 w 3559461"/>
              <a:gd name="connsiteY7" fmla="*/ 57774 h 2443112"/>
              <a:gd name="connsiteX8" fmla="*/ 1215287 w 3559461"/>
              <a:gd name="connsiteY8" fmla="*/ 188983 h 2443112"/>
              <a:gd name="connsiteX9" fmla="*/ 1742386 w 3559461"/>
              <a:gd name="connsiteY9" fmla="*/ 386174 h 2443112"/>
              <a:gd name="connsiteX0" fmla="*/ 3559461 w 3559461"/>
              <a:gd name="connsiteY0" fmla="*/ 432981 h 2439366"/>
              <a:gd name="connsiteX1" fmla="*/ 3262281 w 3559461"/>
              <a:gd name="connsiteY1" fmla="*/ 1408341 h 2439366"/>
              <a:gd name="connsiteX2" fmla="*/ 2438918 w 3559461"/>
              <a:gd name="connsiteY2" fmla="*/ 2366397 h 2439366"/>
              <a:gd name="connsiteX3" fmla="*/ 793401 w 3559461"/>
              <a:gd name="connsiteY3" fmla="*/ 2277021 h 2439366"/>
              <a:gd name="connsiteX4" fmla="*/ 77524 w 3559461"/>
              <a:gd name="connsiteY4" fmla="*/ 1514697 h 2439366"/>
              <a:gd name="connsiteX5" fmla="*/ 66742 w 3559461"/>
              <a:gd name="connsiteY5" fmla="*/ 381034 h 2439366"/>
              <a:gd name="connsiteX6" fmla="*/ 498324 w 3559461"/>
              <a:gd name="connsiteY6" fmla="*/ 17786 h 2439366"/>
              <a:gd name="connsiteX7" fmla="*/ 982694 w 3559461"/>
              <a:gd name="connsiteY7" fmla="*/ 54028 h 2439366"/>
              <a:gd name="connsiteX8" fmla="*/ 1292818 w 3559461"/>
              <a:gd name="connsiteY8" fmla="*/ 34969 h 2439366"/>
              <a:gd name="connsiteX9" fmla="*/ 1742386 w 3559461"/>
              <a:gd name="connsiteY9" fmla="*/ 382428 h 2439366"/>
              <a:gd name="connsiteX0" fmla="*/ 3559461 w 3559461"/>
              <a:gd name="connsiteY0" fmla="*/ 550793 h 2557178"/>
              <a:gd name="connsiteX1" fmla="*/ 3262281 w 3559461"/>
              <a:gd name="connsiteY1" fmla="*/ 1526153 h 2557178"/>
              <a:gd name="connsiteX2" fmla="*/ 2438918 w 3559461"/>
              <a:gd name="connsiteY2" fmla="*/ 2484209 h 2557178"/>
              <a:gd name="connsiteX3" fmla="*/ 793401 w 3559461"/>
              <a:gd name="connsiteY3" fmla="*/ 2394833 h 2557178"/>
              <a:gd name="connsiteX4" fmla="*/ 77524 w 3559461"/>
              <a:gd name="connsiteY4" fmla="*/ 1632509 h 2557178"/>
              <a:gd name="connsiteX5" fmla="*/ 66742 w 3559461"/>
              <a:gd name="connsiteY5" fmla="*/ 498846 h 2557178"/>
              <a:gd name="connsiteX6" fmla="*/ 498324 w 3559461"/>
              <a:gd name="connsiteY6" fmla="*/ 135598 h 2557178"/>
              <a:gd name="connsiteX7" fmla="*/ 924546 w 3559461"/>
              <a:gd name="connsiteY7" fmla="*/ 106 h 2557178"/>
              <a:gd name="connsiteX8" fmla="*/ 1292818 w 3559461"/>
              <a:gd name="connsiteY8" fmla="*/ 152781 h 2557178"/>
              <a:gd name="connsiteX9" fmla="*/ 1742386 w 3559461"/>
              <a:gd name="connsiteY9" fmla="*/ 500240 h 2557178"/>
              <a:gd name="connsiteX0" fmla="*/ 3556177 w 3556177"/>
              <a:gd name="connsiteY0" fmla="*/ 584473 h 2590858"/>
              <a:gd name="connsiteX1" fmla="*/ 3258997 w 3556177"/>
              <a:gd name="connsiteY1" fmla="*/ 1559833 h 2590858"/>
              <a:gd name="connsiteX2" fmla="*/ 2435634 w 3556177"/>
              <a:gd name="connsiteY2" fmla="*/ 2517889 h 2590858"/>
              <a:gd name="connsiteX3" fmla="*/ 790117 w 3556177"/>
              <a:gd name="connsiteY3" fmla="*/ 2428513 h 2590858"/>
              <a:gd name="connsiteX4" fmla="*/ 74240 w 3556177"/>
              <a:gd name="connsiteY4" fmla="*/ 1666189 h 2590858"/>
              <a:gd name="connsiteX5" fmla="*/ 63458 w 3556177"/>
              <a:gd name="connsiteY5" fmla="*/ 532526 h 2590858"/>
              <a:gd name="connsiteX6" fmla="*/ 436892 w 3556177"/>
              <a:gd name="connsiteY6" fmla="*/ 47633 h 2590858"/>
              <a:gd name="connsiteX7" fmla="*/ 921262 w 3556177"/>
              <a:gd name="connsiteY7" fmla="*/ 33786 h 2590858"/>
              <a:gd name="connsiteX8" fmla="*/ 1289534 w 3556177"/>
              <a:gd name="connsiteY8" fmla="*/ 186461 h 2590858"/>
              <a:gd name="connsiteX9" fmla="*/ 1739102 w 3556177"/>
              <a:gd name="connsiteY9" fmla="*/ 533920 h 2590858"/>
              <a:gd name="connsiteX0" fmla="*/ 3556177 w 3556177"/>
              <a:gd name="connsiteY0" fmla="*/ 620383 h 2626768"/>
              <a:gd name="connsiteX1" fmla="*/ 3258997 w 3556177"/>
              <a:gd name="connsiteY1" fmla="*/ 1595743 h 2626768"/>
              <a:gd name="connsiteX2" fmla="*/ 2435634 w 3556177"/>
              <a:gd name="connsiteY2" fmla="*/ 2553799 h 2626768"/>
              <a:gd name="connsiteX3" fmla="*/ 790117 w 3556177"/>
              <a:gd name="connsiteY3" fmla="*/ 2464423 h 2626768"/>
              <a:gd name="connsiteX4" fmla="*/ 74240 w 3556177"/>
              <a:gd name="connsiteY4" fmla="*/ 1702099 h 2626768"/>
              <a:gd name="connsiteX5" fmla="*/ 63458 w 3556177"/>
              <a:gd name="connsiteY5" fmla="*/ 568436 h 2626768"/>
              <a:gd name="connsiteX6" fmla="*/ 436892 w 3556177"/>
              <a:gd name="connsiteY6" fmla="*/ 83543 h 2626768"/>
              <a:gd name="connsiteX7" fmla="*/ 966488 w 3556177"/>
              <a:gd name="connsiteY7" fmla="*/ 12452 h 2626768"/>
              <a:gd name="connsiteX8" fmla="*/ 1289534 w 3556177"/>
              <a:gd name="connsiteY8" fmla="*/ 222371 h 2626768"/>
              <a:gd name="connsiteX9" fmla="*/ 1739102 w 3556177"/>
              <a:gd name="connsiteY9" fmla="*/ 569830 h 2626768"/>
              <a:gd name="connsiteX0" fmla="*/ 3556177 w 3556177"/>
              <a:gd name="connsiteY0" fmla="*/ 616146 h 2622531"/>
              <a:gd name="connsiteX1" fmla="*/ 3258997 w 3556177"/>
              <a:gd name="connsiteY1" fmla="*/ 1591506 h 2622531"/>
              <a:gd name="connsiteX2" fmla="*/ 2435634 w 3556177"/>
              <a:gd name="connsiteY2" fmla="*/ 2549562 h 2622531"/>
              <a:gd name="connsiteX3" fmla="*/ 790117 w 3556177"/>
              <a:gd name="connsiteY3" fmla="*/ 2460186 h 2622531"/>
              <a:gd name="connsiteX4" fmla="*/ 74240 w 3556177"/>
              <a:gd name="connsiteY4" fmla="*/ 1697862 h 2622531"/>
              <a:gd name="connsiteX5" fmla="*/ 63458 w 3556177"/>
              <a:gd name="connsiteY5" fmla="*/ 564199 h 2622531"/>
              <a:gd name="connsiteX6" fmla="*/ 436892 w 3556177"/>
              <a:gd name="connsiteY6" fmla="*/ 79306 h 2622531"/>
              <a:gd name="connsiteX7" fmla="*/ 966488 w 3556177"/>
              <a:gd name="connsiteY7" fmla="*/ 8215 h 2622531"/>
              <a:gd name="connsiteX8" fmla="*/ 1367065 w 3556177"/>
              <a:gd name="connsiteY8" fmla="*/ 160889 h 2622531"/>
              <a:gd name="connsiteX9" fmla="*/ 1739102 w 3556177"/>
              <a:gd name="connsiteY9" fmla="*/ 565593 h 262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6177" h="2622531">
                <a:moveTo>
                  <a:pt x="3556177" y="616146"/>
                </a:moveTo>
                <a:cubicBezTo>
                  <a:pt x="3513632" y="929836"/>
                  <a:pt x="3445754" y="1269270"/>
                  <a:pt x="3258997" y="1591506"/>
                </a:cubicBezTo>
                <a:cubicBezTo>
                  <a:pt x="3072240" y="1913742"/>
                  <a:pt x="2847114" y="2404782"/>
                  <a:pt x="2435634" y="2549562"/>
                </a:cubicBezTo>
                <a:cubicBezTo>
                  <a:pt x="2024154" y="2694342"/>
                  <a:pt x="1183683" y="2602136"/>
                  <a:pt x="790117" y="2460186"/>
                </a:cubicBezTo>
                <a:cubicBezTo>
                  <a:pt x="396551" y="2318236"/>
                  <a:pt x="195350" y="2013860"/>
                  <a:pt x="74240" y="1697862"/>
                </a:cubicBezTo>
                <a:cubicBezTo>
                  <a:pt x="-46870" y="1381864"/>
                  <a:pt x="3016" y="833958"/>
                  <a:pt x="63458" y="564199"/>
                </a:cubicBezTo>
                <a:cubicBezTo>
                  <a:pt x="123900" y="294440"/>
                  <a:pt x="286387" y="171970"/>
                  <a:pt x="436892" y="79306"/>
                </a:cubicBezTo>
                <a:cubicBezTo>
                  <a:pt x="587397" y="-13358"/>
                  <a:pt x="811459" y="-5382"/>
                  <a:pt x="966488" y="8215"/>
                </a:cubicBezTo>
                <a:cubicBezTo>
                  <a:pt x="1121517" y="21812"/>
                  <a:pt x="1238296" y="67993"/>
                  <a:pt x="1367065" y="160889"/>
                </a:cubicBezTo>
                <a:cubicBezTo>
                  <a:pt x="1495834" y="253785"/>
                  <a:pt x="1739102" y="552893"/>
                  <a:pt x="1739102" y="5655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47664" y="1700808"/>
            <a:ext cx="1008112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547664" y="2924944"/>
            <a:ext cx="1008112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</a:t>
            </a:r>
          </a:p>
        </p:txBody>
      </p:sp>
      <p:cxnSp>
        <p:nvCxnSpPr>
          <p:cNvPr id="13" name="Přímá spojnice se šipkou 12"/>
          <p:cNvCxnSpPr>
            <a:stCxn id="10" idx="3"/>
          </p:cNvCxnSpPr>
          <p:nvPr/>
        </p:nvCxnSpPr>
        <p:spPr>
          <a:xfrm>
            <a:off x="2555776" y="1988840"/>
            <a:ext cx="1841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nice 16"/>
          <p:cNvCxnSpPr>
            <a:endCxn id="11" idx="3"/>
          </p:cNvCxnSpPr>
          <p:nvPr/>
        </p:nvCxnSpPr>
        <p:spPr>
          <a:xfrm rot="5400000">
            <a:off x="2404085" y="2140531"/>
            <a:ext cx="1224136" cy="9207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 rot="10800000">
            <a:off x="1065899" y="2572390"/>
            <a:ext cx="432048" cy="6529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916651" y="1807726"/>
            <a:ext cx="388369" cy="364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983236" y="187676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40838" y="180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</a:t>
            </a:r>
          </a:p>
        </p:txBody>
      </p:sp>
      <p:cxnSp>
        <p:nvCxnSpPr>
          <p:cNvPr id="24" name="Přímá spojnice se šipkou 23"/>
          <p:cNvCxnSpPr>
            <a:stCxn id="20" idx="6"/>
            <a:endCxn id="10" idx="1"/>
          </p:cNvCxnSpPr>
          <p:nvPr/>
        </p:nvCxnSpPr>
        <p:spPr>
          <a:xfrm flipV="1">
            <a:off x="1305020" y="1988840"/>
            <a:ext cx="242644" cy="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96456" y="1987962"/>
            <a:ext cx="805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990879" y="2567662"/>
            <a:ext cx="15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96456" y="2600908"/>
            <a:ext cx="0" cy="62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96456" y="3225324"/>
            <a:ext cx="744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83202" y="1220408"/>
            <a:ext cx="0" cy="62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83202" y="1844824"/>
            <a:ext cx="744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Skupina 37"/>
          <p:cNvGrpSpPr/>
          <p:nvPr/>
        </p:nvGrpSpPr>
        <p:grpSpPr>
          <a:xfrm>
            <a:off x="96456" y="1700808"/>
            <a:ext cx="337637" cy="288032"/>
            <a:chOff x="96456" y="1700808"/>
            <a:chExt cx="337637" cy="288032"/>
          </a:xfrm>
        </p:grpSpPr>
        <p:sp>
          <p:nvSpPr>
            <p:cNvPr id="36" name="Oblouk 35"/>
            <p:cNvSpPr/>
            <p:nvPr/>
          </p:nvSpPr>
          <p:spPr>
            <a:xfrm>
              <a:off x="96456" y="1700808"/>
              <a:ext cx="299080" cy="288032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louk 36"/>
            <p:cNvSpPr/>
            <p:nvPr/>
          </p:nvSpPr>
          <p:spPr>
            <a:xfrm flipH="1">
              <a:off x="107502" y="1700808"/>
              <a:ext cx="326591" cy="288032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84187" y="3064109"/>
            <a:ext cx="337637" cy="429279"/>
            <a:chOff x="96456" y="1700808"/>
            <a:chExt cx="337637" cy="288032"/>
          </a:xfrm>
        </p:grpSpPr>
        <p:sp>
          <p:nvSpPr>
            <p:cNvPr id="40" name="Oblouk 39"/>
            <p:cNvSpPr/>
            <p:nvPr/>
          </p:nvSpPr>
          <p:spPr>
            <a:xfrm>
              <a:off x="96456" y="1700808"/>
              <a:ext cx="299080" cy="288032"/>
            </a:xfrm>
            <a:prstGeom prst="arc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louk 40"/>
            <p:cNvSpPr/>
            <p:nvPr/>
          </p:nvSpPr>
          <p:spPr>
            <a:xfrm flipH="1">
              <a:off x="107502" y="1700808"/>
              <a:ext cx="326591" cy="288032"/>
            </a:xfrm>
            <a:prstGeom prst="arc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2" name="Ovál 41"/>
          <p:cNvSpPr/>
          <p:nvPr/>
        </p:nvSpPr>
        <p:spPr>
          <a:xfrm>
            <a:off x="6804248" y="40542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4018796" y="40126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384490" y="1556792"/>
            <a:ext cx="11046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3683602" y="1268760"/>
            <a:ext cx="0" cy="62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3683602" y="1893176"/>
            <a:ext cx="744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3673539" y="1738908"/>
            <a:ext cx="337637" cy="288032"/>
            <a:chOff x="96456" y="1700808"/>
            <a:chExt cx="337637" cy="288032"/>
          </a:xfrm>
        </p:grpSpPr>
        <p:sp>
          <p:nvSpPr>
            <p:cNvPr id="49" name="Oblouk 48"/>
            <p:cNvSpPr/>
            <p:nvPr/>
          </p:nvSpPr>
          <p:spPr>
            <a:xfrm>
              <a:off x="96456" y="1700808"/>
              <a:ext cx="299080" cy="288032"/>
            </a:xfrm>
            <a:prstGeom prst="arc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flipH="1">
              <a:off x="107502" y="1700808"/>
              <a:ext cx="326591" cy="288032"/>
            </a:xfrm>
            <a:prstGeom prst="arc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2" name="Ovál 51"/>
          <p:cNvSpPr/>
          <p:nvPr/>
        </p:nvSpPr>
        <p:spPr>
          <a:xfrm>
            <a:off x="1763688" y="5661248"/>
            <a:ext cx="164100" cy="15641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TextovéPole 52"/>
          <p:cNvSpPr txBox="1"/>
          <p:nvPr/>
        </p:nvSpPr>
        <p:spPr>
          <a:xfrm>
            <a:off x="5264862" y="241624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7886017" y="3778612"/>
            <a:ext cx="37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847880" y="371703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-1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71858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42126" y="1112100"/>
            <a:ext cx="245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Jednotkový budící signál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78376" y="4293096"/>
            <a:ext cx="737240" cy="1872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2610624" y="4445496"/>
            <a:ext cx="737240" cy="1872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Volný tvar 43"/>
          <p:cNvSpPr/>
          <p:nvPr/>
        </p:nvSpPr>
        <p:spPr>
          <a:xfrm>
            <a:off x="335280" y="4593523"/>
            <a:ext cx="1889760" cy="1662497"/>
          </a:xfrm>
          <a:custGeom>
            <a:avLst/>
            <a:gdLst>
              <a:gd name="connsiteX0" fmla="*/ 0 w 1882140"/>
              <a:gd name="connsiteY0" fmla="*/ 1411037 h 1479617"/>
              <a:gd name="connsiteX1" fmla="*/ 304800 w 1882140"/>
              <a:gd name="connsiteY1" fmla="*/ 1311977 h 1479617"/>
              <a:gd name="connsiteX2" fmla="*/ 533400 w 1882140"/>
              <a:gd name="connsiteY2" fmla="*/ 831917 h 1479617"/>
              <a:gd name="connsiteX3" fmla="*/ 762000 w 1882140"/>
              <a:gd name="connsiteY3" fmla="*/ 146117 h 1479617"/>
              <a:gd name="connsiteX4" fmla="*/ 982980 w 1882140"/>
              <a:gd name="connsiteY4" fmla="*/ 16577 h 1479617"/>
              <a:gd name="connsiteX5" fmla="*/ 1097280 w 1882140"/>
              <a:gd name="connsiteY5" fmla="*/ 397577 h 1479617"/>
              <a:gd name="connsiteX6" fmla="*/ 1226820 w 1882140"/>
              <a:gd name="connsiteY6" fmla="*/ 870017 h 1479617"/>
              <a:gd name="connsiteX7" fmla="*/ 1432560 w 1882140"/>
              <a:gd name="connsiteY7" fmla="*/ 1197677 h 1479617"/>
              <a:gd name="connsiteX8" fmla="*/ 1691640 w 1882140"/>
              <a:gd name="connsiteY8" fmla="*/ 1380557 h 1479617"/>
              <a:gd name="connsiteX9" fmla="*/ 1882140 w 1882140"/>
              <a:gd name="connsiteY9" fmla="*/ 1479617 h 1479617"/>
              <a:gd name="connsiteX0" fmla="*/ 0 w 1905000"/>
              <a:gd name="connsiteY0" fmla="*/ 1411037 h 1632017"/>
              <a:gd name="connsiteX1" fmla="*/ 304800 w 1905000"/>
              <a:gd name="connsiteY1" fmla="*/ 1311977 h 1632017"/>
              <a:gd name="connsiteX2" fmla="*/ 533400 w 1905000"/>
              <a:gd name="connsiteY2" fmla="*/ 831917 h 1632017"/>
              <a:gd name="connsiteX3" fmla="*/ 762000 w 1905000"/>
              <a:gd name="connsiteY3" fmla="*/ 146117 h 1632017"/>
              <a:gd name="connsiteX4" fmla="*/ 982980 w 1905000"/>
              <a:gd name="connsiteY4" fmla="*/ 16577 h 1632017"/>
              <a:gd name="connsiteX5" fmla="*/ 1097280 w 1905000"/>
              <a:gd name="connsiteY5" fmla="*/ 397577 h 1632017"/>
              <a:gd name="connsiteX6" fmla="*/ 1226820 w 1905000"/>
              <a:gd name="connsiteY6" fmla="*/ 870017 h 1632017"/>
              <a:gd name="connsiteX7" fmla="*/ 1432560 w 1905000"/>
              <a:gd name="connsiteY7" fmla="*/ 1197677 h 1632017"/>
              <a:gd name="connsiteX8" fmla="*/ 1691640 w 1905000"/>
              <a:gd name="connsiteY8" fmla="*/ 1380557 h 1632017"/>
              <a:gd name="connsiteX9" fmla="*/ 1905000 w 1905000"/>
              <a:gd name="connsiteY9" fmla="*/ 1632017 h 1632017"/>
              <a:gd name="connsiteX0" fmla="*/ 0 w 1905000"/>
              <a:gd name="connsiteY0" fmla="*/ 1411037 h 1632017"/>
              <a:gd name="connsiteX1" fmla="*/ 304800 w 1905000"/>
              <a:gd name="connsiteY1" fmla="*/ 1311977 h 1632017"/>
              <a:gd name="connsiteX2" fmla="*/ 533400 w 1905000"/>
              <a:gd name="connsiteY2" fmla="*/ 831917 h 1632017"/>
              <a:gd name="connsiteX3" fmla="*/ 762000 w 1905000"/>
              <a:gd name="connsiteY3" fmla="*/ 146117 h 1632017"/>
              <a:gd name="connsiteX4" fmla="*/ 982980 w 1905000"/>
              <a:gd name="connsiteY4" fmla="*/ 16577 h 1632017"/>
              <a:gd name="connsiteX5" fmla="*/ 1097280 w 1905000"/>
              <a:gd name="connsiteY5" fmla="*/ 397577 h 1632017"/>
              <a:gd name="connsiteX6" fmla="*/ 1226820 w 1905000"/>
              <a:gd name="connsiteY6" fmla="*/ 870017 h 1632017"/>
              <a:gd name="connsiteX7" fmla="*/ 1432560 w 1905000"/>
              <a:gd name="connsiteY7" fmla="*/ 1197677 h 1632017"/>
              <a:gd name="connsiteX8" fmla="*/ 1645920 w 1905000"/>
              <a:gd name="connsiteY8" fmla="*/ 1441517 h 1632017"/>
              <a:gd name="connsiteX9" fmla="*/ 1905000 w 1905000"/>
              <a:gd name="connsiteY9" fmla="*/ 1632017 h 1632017"/>
              <a:gd name="connsiteX0" fmla="*/ 0 w 1905000"/>
              <a:gd name="connsiteY0" fmla="*/ 1411037 h 1632017"/>
              <a:gd name="connsiteX1" fmla="*/ 304800 w 1905000"/>
              <a:gd name="connsiteY1" fmla="*/ 1311977 h 1632017"/>
              <a:gd name="connsiteX2" fmla="*/ 533400 w 1905000"/>
              <a:gd name="connsiteY2" fmla="*/ 831917 h 1632017"/>
              <a:gd name="connsiteX3" fmla="*/ 762000 w 1905000"/>
              <a:gd name="connsiteY3" fmla="*/ 146117 h 1632017"/>
              <a:gd name="connsiteX4" fmla="*/ 982980 w 1905000"/>
              <a:gd name="connsiteY4" fmla="*/ 16577 h 1632017"/>
              <a:gd name="connsiteX5" fmla="*/ 1097280 w 1905000"/>
              <a:gd name="connsiteY5" fmla="*/ 397577 h 1632017"/>
              <a:gd name="connsiteX6" fmla="*/ 1226820 w 1905000"/>
              <a:gd name="connsiteY6" fmla="*/ 870017 h 1632017"/>
              <a:gd name="connsiteX7" fmla="*/ 1432560 w 1905000"/>
              <a:gd name="connsiteY7" fmla="*/ 1197677 h 1632017"/>
              <a:gd name="connsiteX8" fmla="*/ 1645920 w 1905000"/>
              <a:gd name="connsiteY8" fmla="*/ 1441517 h 1632017"/>
              <a:gd name="connsiteX9" fmla="*/ 1905000 w 1905000"/>
              <a:gd name="connsiteY9" fmla="*/ 1632017 h 1632017"/>
              <a:gd name="connsiteX0" fmla="*/ 0 w 1889760"/>
              <a:gd name="connsiteY0" fmla="*/ 1411037 h 1647257"/>
              <a:gd name="connsiteX1" fmla="*/ 304800 w 1889760"/>
              <a:gd name="connsiteY1" fmla="*/ 1311977 h 1647257"/>
              <a:gd name="connsiteX2" fmla="*/ 533400 w 1889760"/>
              <a:gd name="connsiteY2" fmla="*/ 831917 h 1647257"/>
              <a:gd name="connsiteX3" fmla="*/ 762000 w 1889760"/>
              <a:gd name="connsiteY3" fmla="*/ 146117 h 1647257"/>
              <a:gd name="connsiteX4" fmla="*/ 982980 w 1889760"/>
              <a:gd name="connsiteY4" fmla="*/ 16577 h 1647257"/>
              <a:gd name="connsiteX5" fmla="*/ 1097280 w 1889760"/>
              <a:gd name="connsiteY5" fmla="*/ 397577 h 1647257"/>
              <a:gd name="connsiteX6" fmla="*/ 1226820 w 1889760"/>
              <a:gd name="connsiteY6" fmla="*/ 870017 h 1647257"/>
              <a:gd name="connsiteX7" fmla="*/ 1432560 w 1889760"/>
              <a:gd name="connsiteY7" fmla="*/ 1197677 h 1647257"/>
              <a:gd name="connsiteX8" fmla="*/ 1645920 w 1889760"/>
              <a:gd name="connsiteY8" fmla="*/ 1441517 h 1647257"/>
              <a:gd name="connsiteX9" fmla="*/ 1889760 w 1889760"/>
              <a:gd name="connsiteY9" fmla="*/ 1647257 h 1647257"/>
              <a:gd name="connsiteX0" fmla="*/ 0 w 1889760"/>
              <a:gd name="connsiteY0" fmla="*/ 1662497 h 1662497"/>
              <a:gd name="connsiteX1" fmla="*/ 304800 w 1889760"/>
              <a:gd name="connsiteY1" fmla="*/ 1311977 h 1662497"/>
              <a:gd name="connsiteX2" fmla="*/ 533400 w 1889760"/>
              <a:gd name="connsiteY2" fmla="*/ 831917 h 1662497"/>
              <a:gd name="connsiteX3" fmla="*/ 762000 w 1889760"/>
              <a:gd name="connsiteY3" fmla="*/ 146117 h 1662497"/>
              <a:gd name="connsiteX4" fmla="*/ 982980 w 1889760"/>
              <a:gd name="connsiteY4" fmla="*/ 16577 h 1662497"/>
              <a:gd name="connsiteX5" fmla="*/ 1097280 w 1889760"/>
              <a:gd name="connsiteY5" fmla="*/ 397577 h 1662497"/>
              <a:gd name="connsiteX6" fmla="*/ 1226820 w 1889760"/>
              <a:gd name="connsiteY6" fmla="*/ 870017 h 1662497"/>
              <a:gd name="connsiteX7" fmla="*/ 1432560 w 1889760"/>
              <a:gd name="connsiteY7" fmla="*/ 1197677 h 1662497"/>
              <a:gd name="connsiteX8" fmla="*/ 1645920 w 1889760"/>
              <a:gd name="connsiteY8" fmla="*/ 1441517 h 1662497"/>
              <a:gd name="connsiteX9" fmla="*/ 1889760 w 1889760"/>
              <a:gd name="connsiteY9" fmla="*/ 1647257 h 1662497"/>
              <a:gd name="connsiteX0" fmla="*/ 0 w 1889760"/>
              <a:gd name="connsiteY0" fmla="*/ 1662497 h 1662497"/>
              <a:gd name="connsiteX1" fmla="*/ 304800 w 1889760"/>
              <a:gd name="connsiteY1" fmla="*/ 1311977 h 1662497"/>
              <a:gd name="connsiteX2" fmla="*/ 533400 w 1889760"/>
              <a:gd name="connsiteY2" fmla="*/ 831917 h 1662497"/>
              <a:gd name="connsiteX3" fmla="*/ 723900 w 1889760"/>
              <a:gd name="connsiteY3" fmla="*/ 146117 h 1662497"/>
              <a:gd name="connsiteX4" fmla="*/ 982980 w 1889760"/>
              <a:gd name="connsiteY4" fmla="*/ 16577 h 1662497"/>
              <a:gd name="connsiteX5" fmla="*/ 1097280 w 1889760"/>
              <a:gd name="connsiteY5" fmla="*/ 397577 h 1662497"/>
              <a:gd name="connsiteX6" fmla="*/ 1226820 w 1889760"/>
              <a:gd name="connsiteY6" fmla="*/ 870017 h 1662497"/>
              <a:gd name="connsiteX7" fmla="*/ 1432560 w 1889760"/>
              <a:gd name="connsiteY7" fmla="*/ 1197677 h 1662497"/>
              <a:gd name="connsiteX8" fmla="*/ 1645920 w 1889760"/>
              <a:gd name="connsiteY8" fmla="*/ 1441517 h 1662497"/>
              <a:gd name="connsiteX9" fmla="*/ 1889760 w 1889760"/>
              <a:gd name="connsiteY9" fmla="*/ 1647257 h 166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9760" h="1662497">
                <a:moveTo>
                  <a:pt x="0" y="1662497"/>
                </a:moveTo>
                <a:cubicBezTo>
                  <a:pt x="107950" y="1661227"/>
                  <a:pt x="215900" y="1450407"/>
                  <a:pt x="304800" y="1311977"/>
                </a:cubicBezTo>
                <a:cubicBezTo>
                  <a:pt x="393700" y="1173547"/>
                  <a:pt x="463550" y="1026227"/>
                  <a:pt x="533400" y="831917"/>
                </a:cubicBezTo>
                <a:cubicBezTo>
                  <a:pt x="603250" y="637607"/>
                  <a:pt x="648970" y="282007"/>
                  <a:pt x="723900" y="146117"/>
                </a:cubicBezTo>
                <a:cubicBezTo>
                  <a:pt x="798830" y="10227"/>
                  <a:pt x="920750" y="-25333"/>
                  <a:pt x="982980" y="16577"/>
                </a:cubicBezTo>
                <a:cubicBezTo>
                  <a:pt x="1045210" y="58487"/>
                  <a:pt x="1056640" y="255337"/>
                  <a:pt x="1097280" y="397577"/>
                </a:cubicBezTo>
                <a:cubicBezTo>
                  <a:pt x="1137920" y="539817"/>
                  <a:pt x="1170940" y="736667"/>
                  <a:pt x="1226820" y="870017"/>
                </a:cubicBezTo>
                <a:cubicBezTo>
                  <a:pt x="1282700" y="1003367"/>
                  <a:pt x="1362710" y="1102427"/>
                  <a:pt x="1432560" y="1197677"/>
                </a:cubicBezTo>
                <a:cubicBezTo>
                  <a:pt x="1502410" y="1292927"/>
                  <a:pt x="1569720" y="1366587"/>
                  <a:pt x="1645920" y="1441517"/>
                </a:cubicBezTo>
                <a:cubicBezTo>
                  <a:pt x="1722120" y="1516447"/>
                  <a:pt x="1831975" y="1621222"/>
                  <a:pt x="1889760" y="164725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33337"/>
            <a:ext cx="63341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52387"/>
            <a:ext cx="63246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33337"/>
            <a:ext cx="6353175" cy="6791325"/>
          </a:xfrm>
          <a:prstGeom prst="rect">
            <a:avLst/>
          </a:prstGeom>
        </p:spPr>
      </p:pic>
      <p:sp>
        <p:nvSpPr>
          <p:cNvPr id="3" name="Oválný bublinový popisek 2"/>
          <p:cNvSpPr/>
          <p:nvPr/>
        </p:nvSpPr>
        <p:spPr>
          <a:xfrm>
            <a:off x="467544" y="2132856"/>
            <a:ext cx="2016224" cy="936104"/>
          </a:xfrm>
          <a:prstGeom prst="wedgeEllipseCallout">
            <a:avLst>
              <a:gd name="adj1" fmla="val 47950"/>
              <a:gd name="adj2" fmla="val 905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Rychlost tvorby</a:t>
            </a:r>
            <a:endParaRPr lang="cs-CZ" dirty="0"/>
          </a:p>
        </p:txBody>
      </p:sp>
      <p:sp>
        <p:nvSpPr>
          <p:cNvPr id="4" name="Oválný bublinový popisek 3"/>
          <p:cNvSpPr/>
          <p:nvPr/>
        </p:nvSpPr>
        <p:spPr>
          <a:xfrm>
            <a:off x="0" y="3284984"/>
            <a:ext cx="1763688" cy="936104"/>
          </a:xfrm>
          <a:prstGeom prst="wedgeEllipseCallout">
            <a:avLst>
              <a:gd name="adj1" fmla="val 90711"/>
              <a:gd name="adj2" fmla="val -46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Rychlost zániku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válný bublinový popisek 4"/>
          <p:cNvSpPr/>
          <p:nvPr/>
        </p:nvSpPr>
        <p:spPr>
          <a:xfrm>
            <a:off x="49634" y="4586771"/>
            <a:ext cx="1763688" cy="936104"/>
          </a:xfrm>
          <a:prstGeom prst="wedgeEllipseCallout">
            <a:avLst>
              <a:gd name="adj1" fmla="val 93735"/>
              <a:gd name="adj2" fmla="val -1072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Počet </a:t>
            </a:r>
            <a:r>
              <a:rPr lang="cs-CZ" dirty="0" err="1" smtClean="0">
                <a:solidFill>
                  <a:schemeClr val="tx1"/>
                </a:solidFill>
              </a:rPr>
              <a:t>neutrofilů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válný bublinový popisek 5"/>
          <p:cNvSpPr/>
          <p:nvPr/>
        </p:nvSpPr>
        <p:spPr>
          <a:xfrm>
            <a:off x="72008" y="5921896"/>
            <a:ext cx="1763688" cy="936104"/>
          </a:xfrm>
          <a:prstGeom prst="wedgeEllipseCallout">
            <a:avLst>
              <a:gd name="adj1" fmla="val 99352"/>
              <a:gd name="adj2" fmla="val -1080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Počet </a:t>
            </a:r>
            <a:r>
              <a:rPr lang="cs-CZ" dirty="0" err="1" smtClean="0">
                <a:solidFill>
                  <a:schemeClr val="tx1"/>
                </a:solidFill>
              </a:rPr>
              <a:t>neutrofilů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9050"/>
            <a:ext cx="64103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Zaoblený obdélník 111"/>
          <p:cNvSpPr/>
          <p:nvPr/>
        </p:nvSpPr>
        <p:spPr>
          <a:xfrm>
            <a:off x="1151947" y="3102534"/>
            <a:ext cx="2339933" cy="30963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Struktura regulačního systému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93922" y="1474695"/>
            <a:ext cx="2304256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Srdce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Q =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s</a:t>
            </a:r>
            <a:r>
              <a:rPr lang="cs-CZ" dirty="0" smtClean="0"/>
              <a:t>/T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932040" y="1498883"/>
            <a:ext cx="2304256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Mechanika oběhového systému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59832" y="931947"/>
            <a:ext cx="246388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Minutový objem srdeční</a:t>
            </a:r>
          </a:p>
          <a:p>
            <a:pPr algn="ctr"/>
            <a:r>
              <a:rPr lang="cs-CZ" sz="4000" b="1" dirty="0"/>
              <a:t>Q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50250" y="2847286"/>
            <a:ext cx="14110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Doba srdeční</a:t>
            </a:r>
          </a:p>
          <a:p>
            <a:pPr algn="ctr"/>
            <a:r>
              <a:rPr lang="cs-CZ" dirty="0" smtClean="0"/>
              <a:t> periody</a:t>
            </a:r>
          </a:p>
          <a:p>
            <a:pPr algn="ctr"/>
            <a:r>
              <a:rPr lang="cs-CZ" sz="4000" b="1" dirty="0" smtClean="0"/>
              <a:t>T</a:t>
            </a:r>
            <a:endParaRPr lang="cs-CZ" sz="4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12362" y="4233079"/>
            <a:ext cx="10951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Systolický</a:t>
            </a:r>
          </a:p>
          <a:p>
            <a:pPr algn="ctr"/>
            <a:r>
              <a:rPr lang="cs-CZ" dirty="0" smtClean="0"/>
              <a:t> objem</a:t>
            </a:r>
          </a:p>
          <a:p>
            <a:pPr algn="ctr"/>
            <a:r>
              <a:rPr lang="cs-CZ" sz="4000" b="1" dirty="0" err="1" smtClean="0"/>
              <a:t>V</a:t>
            </a:r>
            <a:r>
              <a:rPr lang="cs-CZ" sz="4000" b="1" baseline="-25000" dirty="0" err="1" smtClean="0"/>
              <a:t>s</a:t>
            </a:r>
            <a:endParaRPr lang="cs-CZ" sz="4000" b="1" baseline="-25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91680" y="608458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Td</a:t>
            </a:r>
            <a:r>
              <a:rPr lang="cs-CZ" dirty="0" smtClean="0"/>
              <a:t> – dopravní zpoždění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54279" y="6084585"/>
            <a:ext cx="1933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baroreflex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948264" y="908720"/>
            <a:ext cx="20839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Arteriální krevní tlak</a:t>
            </a:r>
          </a:p>
          <a:p>
            <a:pPr algn="ctr"/>
            <a:r>
              <a:rPr lang="cs-CZ" sz="4000" b="1" dirty="0" smtClean="0"/>
              <a:t>P</a:t>
            </a:r>
            <a:r>
              <a:rPr lang="cs-CZ" sz="4000" b="1" baseline="-25000" dirty="0" smtClean="0"/>
              <a:t>art</a:t>
            </a:r>
            <a:endParaRPr lang="cs-CZ" sz="4000" b="1" baseline="-2500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1827634" y="4971514"/>
            <a:ext cx="1160190" cy="905758"/>
            <a:chOff x="1188720" y="3375701"/>
            <a:chExt cx="1160190" cy="905758"/>
          </a:xfrm>
        </p:grpSpPr>
        <p:sp>
          <p:nvSpPr>
            <p:cNvPr id="23" name="Volný tvar 22"/>
            <p:cNvSpPr/>
            <p:nvPr/>
          </p:nvSpPr>
          <p:spPr>
            <a:xfrm>
              <a:off x="1188720" y="3508080"/>
              <a:ext cx="971550" cy="773379"/>
            </a:xfrm>
            <a:custGeom>
              <a:avLst/>
              <a:gdLst>
                <a:gd name="connsiteX0" fmla="*/ 1311 w 950001"/>
                <a:gd name="connsiteY0" fmla="*/ 321880 h 799269"/>
                <a:gd name="connsiteX1" fmla="*/ 47031 w 950001"/>
                <a:gd name="connsiteY1" fmla="*/ 81850 h 799269"/>
                <a:gd name="connsiteX2" fmla="*/ 309921 w 950001"/>
                <a:gd name="connsiteY2" fmla="*/ 36130 h 799269"/>
                <a:gd name="connsiteX3" fmla="*/ 492801 w 950001"/>
                <a:gd name="connsiteY3" fmla="*/ 584770 h 799269"/>
                <a:gd name="connsiteX4" fmla="*/ 572811 w 950001"/>
                <a:gd name="connsiteY4" fmla="*/ 790510 h 799269"/>
                <a:gd name="connsiteX5" fmla="*/ 778551 w 950001"/>
                <a:gd name="connsiteY5" fmla="*/ 733360 h 799269"/>
                <a:gd name="connsiteX6" fmla="*/ 950001 w 950001"/>
                <a:gd name="connsiteY6" fmla="*/ 481900 h 799269"/>
                <a:gd name="connsiteX0" fmla="*/ 1311 w 950001"/>
                <a:gd name="connsiteY0" fmla="*/ 321880 h 797094"/>
                <a:gd name="connsiteX1" fmla="*/ 47031 w 950001"/>
                <a:gd name="connsiteY1" fmla="*/ 81850 h 797094"/>
                <a:gd name="connsiteX2" fmla="*/ 309921 w 950001"/>
                <a:gd name="connsiteY2" fmla="*/ 36130 h 797094"/>
                <a:gd name="connsiteX3" fmla="*/ 492801 w 950001"/>
                <a:gd name="connsiteY3" fmla="*/ 584770 h 797094"/>
                <a:gd name="connsiteX4" fmla="*/ 572811 w 950001"/>
                <a:gd name="connsiteY4" fmla="*/ 790510 h 797094"/>
                <a:gd name="connsiteX5" fmla="*/ 835701 w 950001"/>
                <a:gd name="connsiteY5" fmla="*/ 721930 h 797094"/>
                <a:gd name="connsiteX6" fmla="*/ 950001 w 950001"/>
                <a:gd name="connsiteY6" fmla="*/ 481900 h 797094"/>
                <a:gd name="connsiteX0" fmla="*/ 1311 w 950001"/>
                <a:gd name="connsiteY0" fmla="*/ 321880 h 829311"/>
                <a:gd name="connsiteX1" fmla="*/ 47031 w 950001"/>
                <a:gd name="connsiteY1" fmla="*/ 81850 h 829311"/>
                <a:gd name="connsiteX2" fmla="*/ 309921 w 950001"/>
                <a:gd name="connsiteY2" fmla="*/ 36130 h 829311"/>
                <a:gd name="connsiteX3" fmla="*/ 492801 w 950001"/>
                <a:gd name="connsiteY3" fmla="*/ 584770 h 829311"/>
                <a:gd name="connsiteX4" fmla="*/ 675681 w 950001"/>
                <a:gd name="connsiteY4" fmla="*/ 824800 h 829311"/>
                <a:gd name="connsiteX5" fmla="*/ 835701 w 950001"/>
                <a:gd name="connsiteY5" fmla="*/ 721930 h 829311"/>
                <a:gd name="connsiteX6" fmla="*/ 950001 w 950001"/>
                <a:gd name="connsiteY6" fmla="*/ 481900 h 829311"/>
                <a:gd name="connsiteX0" fmla="*/ 109 w 948799"/>
                <a:gd name="connsiteY0" fmla="*/ 315594 h 823025"/>
                <a:gd name="connsiteX1" fmla="*/ 102979 w 948799"/>
                <a:gd name="connsiteY1" fmla="*/ 98424 h 823025"/>
                <a:gd name="connsiteX2" fmla="*/ 308719 w 948799"/>
                <a:gd name="connsiteY2" fmla="*/ 29844 h 823025"/>
                <a:gd name="connsiteX3" fmla="*/ 491599 w 948799"/>
                <a:gd name="connsiteY3" fmla="*/ 578484 h 823025"/>
                <a:gd name="connsiteX4" fmla="*/ 674479 w 948799"/>
                <a:gd name="connsiteY4" fmla="*/ 818514 h 823025"/>
                <a:gd name="connsiteX5" fmla="*/ 834499 w 948799"/>
                <a:gd name="connsiteY5" fmla="*/ 715644 h 823025"/>
                <a:gd name="connsiteX6" fmla="*/ 948799 w 948799"/>
                <a:gd name="connsiteY6" fmla="*/ 475614 h 823025"/>
                <a:gd name="connsiteX0" fmla="*/ 124 w 948814"/>
                <a:gd name="connsiteY0" fmla="*/ 247892 h 755323"/>
                <a:gd name="connsiteX1" fmla="*/ 102994 w 948814"/>
                <a:gd name="connsiteY1" fmla="*/ 30722 h 755323"/>
                <a:gd name="connsiteX2" fmla="*/ 354454 w 948814"/>
                <a:gd name="connsiteY2" fmla="*/ 53582 h 755323"/>
                <a:gd name="connsiteX3" fmla="*/ 491614 w 948814"/>
                <a:gd name="connsiteY3" fmla="*/ 510782 h 755323"/>
                <a:gd name="connsiteX4" fmla="*/ 674494 w 948814"/>
                <a:gd name="connsiteY4" fmla="*/ 750812 h 755323"/>
                <a:gd name="connsiteX5" fmla="*/ 834514 w 948814"/>
                <a:gd name="connsiteY5" fmla="*/ 647942 h 755323"/>
                <a:gd name="connsiteX6" fmla="*/ 948814 w 948814"/>
                <a:gd name="connsiteY6" fmla="*/ 407912 h 755323"/>
                <a:gd name="connsiteX0" fmla="*/ 124 w 948814"/>
                <a:gd name="connsiteY0" fmla="*/ 247892 h 758232"/>
                <a:gd name="connsiteX1" fmla="*/ 102994 w 948814"/>
                <a:gd name="connsiteY1" fmla="*/ 30722 h 758232"/>
                <a:gd name="connsiteX2" fmla="*/ 354454 w 948814"/>
                <a:gd name="connsiteY2" fmla="*/ 53582 h 758232"/>
                <a:gd name="connsiteX3" fmla="*/ 491614 w 948814"/>
                <a:gd name="connsiteY3" fmla="*/ 510782 h 758232"/>
                <a:gd name="connsiteX4" fmla="*/ 674494 w 948814"/>
                <a:gd name="connsiteY4" fmla="*/ 750812 h 758232"/>
                <a:gd name="connsiteX5" fmla="*/ 834514 w 948814"/>
                <a:gd name="connsiteY5" fmla="*/ 670802 h 758232"/>
                <a:gd name="connsiteX6" fmla="*/ 948814 w 948814"/>
                <a:gd name="connsiteY6" fmla="*/ 407912 h 758232"/>
                <a:gd name="connsiteX0" fmla="*/ 134 w 948824"/>
                <a:gd name="connsiteY0" fmla="*/ 223389 h 733729"/>
                <a:gd name="connsiteX1" fmla="*/ 103004 w 948824"/>
                <a:gd name="connsiteY1" fmla="*/ 6219 h 733729"/>
                <a:gd name="connsiteX2" fmla="*/ 377324 w 948824"/>
                <a:gd name="connsiteY2" fmla="*/ 97659 h 733729"/>
                <a:gd name="connsiteX3" fmla="*/ 491624 w 948824"/>
                <a:gd name="connsiteY3" fmla="*/ 486279 h 733729"/>
                <a:gd name="connsiteX4" fmla="*/ 674504 w 948824"/>
                <a:gd name="connsiteY4" fmla="*/ 726309 h 733729"/>
                <a:gd name="connsiteX5" fmla="*/ 834524 w 948824"/>
                <a:gd name="connsiteY5" fmla="*/ 646299 h 733729"/>
                <a:gd name="connsiteX6" fmla="*/ 948824 w 948824"/>
                <a:gd name="connsiteY6" fmla="*/ 383409 h 733729"/>
                <a:gd name="connsiteX0" fmla="*/ 134 w 948824"/>
                <a:gd name="connsiteY0" fmla="*/ 252217 h 762557"/>
                <a:gd name="connsiteX1" fmla="*/ 103004 w 948824"/>
                <a:gd name="connsiteY1" fmla="*/ 35047 h 762557"/>
                <a:gd name="connsiteX2" fmla="*/ 377324 w 948824"/>
                <a:gd name="connsiteY2" fmla="*/ 126487 h 762557"/>
                <a:gd name="connsiteX3" fmla="*/ 491624 w 948824"/>
                <a:gd name="connsiteY3" fmla="*/ 515107 h 762557"/>
                <a:gd name="connsiteX4" fmla="*/ 674504 w 948824"/>
                <a:gd name="connsiteY4" fmla="*/ 755137 h 762557"/>
                <a:gd name="connsiteX5" fmla="*/ 834524 w 948824"/>
                <a:gd name="connsiteY5" fmla="*/ 675127 h 762557"/>
                <a:gd name="connsiteX6" fmla="*/ 948824 w 948824"/>
                <a:gd name="connsiteY6" fmla="*/ 412237 h 762557"/>
                <a:gd name="connsiteX0" fmla="*/ 95 w 971645"/>
                <a:gd name="connsiteY0" fmla="*/ 223389 h 733729"/>
                <a:gd name="connsiteX1" fmla="*/ 125825 w 971645"/>
                <a:gd name="connsiteY1" fmla="*/ 6219 h 733729"/>
                <a:gd name="connsiteX2" fmla="*/ 400145 w 971645"/>
                <a:gd name="connsiteY2" fmla="*/ 97659 h 733729"/>
                <a:gd name="connsiteX3" fmla="*/ 514445 w 971645"/>
                <a:gd name="connsiteY3" fmla="*/ 486279 h 733729"/>
                <a:gd name="connsiteX4" fmla="*/ 697325 w 971645"/>
                <a:gd name="connsiteY4" fmla="*/ 726309 h 733729"/>
                <a:gd name="connsiteX5" fmla="*/ 857345 w 971645"/>
                <a:gd name="connsiteY5" fmla="*/ 646299 h 733729"/>
                <a:gd name="connsiteX6" fmla="*/ 971645 w 971645"/>
                <a:gd name="connsiteY6" fmla="*/ 383409 h 733729"/>
                <a:gd name="connsiteX0" fmla="*/ 0 w 971550"/>
                <a:gd name="connsiteY0" fmla="*/ 223389 h 733729"/>
                <a:gd name="connsiteX1" fmla="*/ 125730 w 971550"/>
                <a:gd name="connsiteY1" fmla="*/ 6219 h 733729"/>
                <a:gd name="connsiteX2" fmla="*/ 400050 w 971550"/>
                <a:gd name="connsiteY2" fmla="*/ 97659 h 733729"/>
                <a:gd name="connsiteX3" fmla="*/ 514350 w 971550"/>
                <a:gd name="connsiteY3" fmla="*/ 486279 h 733729"/>
                <a:gd name="connsiteX4" fmla="*/ 697230 w 971550"/>
                <a:gd name="connsiteY4" fmla="*/ 726309 h 733729"/>
                <a:gd name="connsiteX5" fmla="*/ 857250 w 971550"/>
                <a:gd name="connsiteY5" fmla="*/ 646299 h 733729"/>
                <a:gd name="connsiteX6" fmla="*/ 971550 w 971550"/>
                <a:gd name="connsiteY6" fmla="*/ 383409 h 733729"/>
                <a:gd name="connsiteX0" fmla="*/ 0 w 971550"/>
                <a:gd name="connsiteY0" fmla="*/ 228407 h 738747"/>
                <a:gd name="connsiteX1" fmla="*/ 125730 w 971550"/>
                <a:gd name="connsiteY1" fmla="*/ 11237 h 738747"/>
                <a:gd name="connsiteX2" fmla="*/ 388620 w 971550"/>
                <a:gd name="connsiteY2" fmla="*/ 79817 h 738747"/>
                <a:gd name="connsiteX3" fmla="*/ 514350 w 971550"/>
                <a:gd name="connsiteY3" fmla="*/ 491297 h 738747"/>
                <a:gd name="connsiteX4" fmla="*/ 697230 w 971550"/>
                <a:gd name="connsiteY4" fmla="*/ 731327 h 738747"/>
                <a:gd name="connsiteX5" fmla="*/ 857250 w 971550"/>
                <a:gd name="connsiteY5" fmla="*/ 651317 h 738747"/>
                <a:gd name="connsiteX6" fmla="*/ 971550 w 971550"/>
                <a:gd name="connsiteY6" fmla="*/ 388427 h 738747"/>
                <a:gd name="connsiteX0" fmla="*/ 0 w 971550"/>
                <a:gd name="connsiteY0" fmla="*/ 238490 h 748830"/>
                <a:gd name="connsiteX1" fmla="*/ 125730 w 971550"/>
                <a:gd name="connsiteY1" fmla="*/ 21320 h 748830"/>
                <a:gd name="connsiteX2" fmla="*/ 388620 w 971550"/>
                <a:gd name="connsiteY2" fmla="*/ 89900 h 748830"/>
                <a:gd name="connsiteX3" fmla="*/ 514350 w 971550"/>
                <a:gd name="connsiteY3" fmla="*/ 501380 h 748830"/>
                <a:gd name="connsiteX4" fmla="*/ 697230 w 971550"/>
                <a:gd name="connsiteY4" fmla="*/ 741410 h 748830"/>
                <a:gd name="connsiteX5" fmla="*/ 857250 w 971550"/>
                <a:gd name="connsiteY5" fmla="*/ 661400 h 748830"/>
                <a:gd name="connsiteX6" fmla="*/ 971550 w 971550"/>
                <a:gd name="connsiteY6" fmla="*/ 398510 h 748830"/>
                <a:gd name="connsiteX0" fmla="*/ 0 w 971550"/>
                <a:gd name="connsiteY0" fmla="*/ 238490 h 742466"/>
                <a:gd name="connsiteX1" fmla="*/ 125730 w 971550"/>
                <a:gd name="connsiteY1" fmla="*/ 21320 h 742466"/>
                <a:gd name="connsiteX2" fmla="*/ 388620 w 971550"/>
                <a:gd name="connsiteY2" fmla="*/ 89900 h 742466"/>
                <a:gd name="connsiteX3" fmla="*/ 514350 w 971550"/>
                <a:gd name="connsiteY3" fmla="*/ 501380 h 742466"/>
                <a:gd name="connsiteX4" fmla="*/ 697230 w 971550"/>
                <a:gd name="connsiteY4" fmla="*/ 741410 h 742466"/>
                <a:gd name="connsiteX5" fmla="*/ 902970 w 971550"/>
                <a:gd name="connsiteY5" fmla="*/ 581390 h 742466"/>
                <a:gd name="connsiteX6" fmla="*/ 971550 w 971550"/>
                <a:gd name="connsiteY6" fmla="*/ 398510 h 742466"/>
                <a:gd name="connsiteX0" fmla="*/ 0 w 971550"/>
                <a:gd name="connsiteY0" fmla="*/ 238490 h 747211"/>
                <a:gd name="connsiteX1" fmla="*/ 125730 w 971550"/>
                <a:gd name="connsiteY1" fmla="*/ 21320 h 747211"/>
                <a:gd name="connsiteX2" fmla="*/ 388620 w 971550"/>
                <a:gd name="connsiteY2" fmla="*/ 89900 h 747211"/>
                <a:gd name="connsiteX3" fmla="*/ 514350 w 971550"/>
                <a:gd name="connsiteY3" fmla="*/ 501380 h 747211"/>
                <a:gd name="connsiteX4" fmla="*/ 697230 w 971550"/>
                <a:gd name="connsiteY4" fmla="*/ 741410 h 747211"/>
                <a:gd name="connsiteX5" fmla="*/ 880110 w 971550"/>
                <a:gd name="connsiteY5" fmla="*/ 649970 h 747211"/>
                <a:gd name="connsiteX6" fmla="*/ 971550 w 971550"/>
                <a:gd name="connsiteY6" fmla="*/ 398510 h 747211"/>
                <a:gd name="connsiteX0" fmla="*/ 0 w 971550"/>
                <a:gd name="connsiteY0" fmla="*/ 238490 h 743409"/>
                <a:gd name="connsiteX1" fmla="*/ 125730 w 971550"/>
                <a:gd name="connsiteY1" fmla="*/ 21320 h 743409"/>
                <a:gd name="connsiteX2" fmla="*/ 388620 w 971550"/>
                <a:gd name="connsiteY2" fmla="*/ 89900 h 743409"/>
                <a:gd name="connsiteX3" fmla="*/ 514350 w 971550"/>
                <a:gd name="connsiteY3" fmla="*/ 501380 h 743409"/>
                <a:gd name="connsiteX4" fmla="*/ 697230 w 971550"/>
                <a:gd name="connsiteY4" fmla="*/ 741410 h 743409"/>
                <a:gd name="connsiteX5" fmla="*/ 914400 w 971550"/>
                <a:gd name="connsiteY5" fmla="*/ 604250 h 743409"/>
                <a:gd name="connsiteX6" fmla="*/ 971550 w 971550"/>
                <a:gd name="connsiteY6" fmla="*/ 398510 h 743409"/>
                <a:gd name="connsiteX0" fmla="*/ 0 w 971550"/>
                <a:gd name="connsiteY0" fmla="*/ 238490 h 748830"/>
                <a:gd name="connsiteX1" fmla="*/ 125730 w 971550"/>
                <a:gd name="connsiteY1" fmla="*/ 21320 h 748830"/>
                <a:gd name="connsiteX2" fmla="*/ 388620 w 971550"/>
                <a:gd name="connsiteY2" fmla="*/ 89900 h 748830"/>
                <a:gd name="connsiteX3" fmla="*/ 514350 w 971550"/>
                <a:gd name="connsiteY3" fmla="*/ 501380 h 748830"/>
                <a:gd name="connsiteX4" fmla="*/ 697230 w 971550"/>
                <a:gd name="connsiteY4" fmla="*/ 741410 h 748830"/>
                <a:gd name="connsiteX5" fmla="*/ 891540 w 971550"/>
                <a:gd name="connsiteY5" fmla="*/ 661400 h 748830"/>
                <a:gd name="connsiteX6" fmla="*/ 971550 w 971550"/>
                <a:gd name="connsiteY6" fmla="*/ 398510 h 748830"/>
                <a:gd name="connsiteX0" fmla="*/ 0 w 971550"/>
                <a:gd name="connsiteY0" fmla="*/ 263821 h 774161"/>
                <a:gd name="connsiteX1" fmla="*/ 125730 w 971550"/>
                <a:gd name="connsiteY1" fmla="*/ 46651 h 774161"/>
                <a:gd name="connsiteX2" fmla="*/ 388620 w 971550"/>
                <a:gd name="connsiteY2" fmla="*/ 115231 h 774161"/>
                <a:gd name="connsiteX3" fmla="*/ 514350 w 971550"/>
                <a:gd name="connsiteY3" fmla="*/ 526711 h 774161"/>
                <a:gd name="connsiteX4" fmla="*/ 697230 w 971550"/>
                <a:gd name="connsiteY4" fmla="*/ 766741 h 774161"/>
                <a:gd name="connsiteX5" fmla="*/ 891540 w 971550"/>
                <a:gd name="connsiteY5" fmla="*/ 686731 h 774161"/>
                <a:gd name="connsiteX6" fmla="*/ 971550 w 971550"/>
                <a:gd name="connsiteY6" fmla="*/ 423841 h 774161"/>
                <a:gd name="connsiteX0" fmla="*/ 0 w 971550"/>
                <a:gd name="connsiteY0" fmla="*/ 263821 h 772542"/>
                <a:gd name="connsiteX1" fmla="*/ 125730 w 971550"/>
                <a:gd name="connsiteY1" fmla="*/ 46651 h 772542"/>
                <a:gd name="connsiteX2" fmla="*/ 388620 w 971550"/>
                <a:gd name="connsiteY2" fmla="*/ 115231 h 772542"/>
                <a:gd name="connsiteX3" fmla="*/ 514350 w 971550"/>
                <a:gd name="connsiteY3" fmla="*/ 526711 h 772542"/>
                <a:gd name="connsiteX4" fmla="*/ 697230 w 971550"/>
                <a:gd name="connsiteY4" fmla="*/ 766741 h 772542"/>
                <a:gd name="connsiteX5" fmla="*/ 891540 w 971550"/>
                <a:gd name="connsiteY5" fmla="*/ 675301 h 772542"/>
                <a:gd name="connsiteX6" fmla="*/ 971550 w 971550"/>
                <a:gd name="connsiteY6" fmla="*/ 423841 h 772542"/>
                <a:gd name="connsiteX0" fmla="*/ 0 w 971550"/>
                <a:gd name="connsiteY0" fmla="*/ 263821 h 773379"/>
                <a:gd name="connsiteX1" fmla="*/ 125730 w 971550"/>
                <a:gd name="connsiteY1" fmla="*/ 46651 h 773379"/>
                <a:gd name="connsiteX2" fmla="*/ 388620 w 971550"/>
                <a:gd name="connsiteY2" fmla="*/ 115231 h 773379"/>
                <a:gd name="connsiteX3" fmla="*/ 514350 w 971550"/>
                <a:gd name="connsiteY3" fmla="*/ 526711 h 773379"/>
                <a:gd name="connsiteX4" fmla="*/ 697230 w 971550"/>
                <a:gd name="connsiteY4" fmla="*/ 766741 h 773379"/>
                <a:gd name="connsiteX5" fmla="*/ 891540 w 971550"/>
                <a:gd name="connsiteY5" fmla="*/ 675301 h 773379"/>
                <a:gd name="connsiteX6" fmla="*/ 971550 w 971550"/>
                <a:gd name="connsiteY6" fmla="*/ 423841 h 773379"/>
                <a:gd name="connsiteX0" fmla="*/ 0 w 971550"/>
                <a:gd name="connsiteY0" fmla="*/ 263821 h 773379"/>
                <a:gd name="connsiteX1" fmla="*/ 125730 w 971550"/>
                <a:gd name="connsiteY1" fmla="*/ 46651 h 773379"/>
                <a:gd name="connsiteX2" fmla="*/ 388620 w 971550"/>
                <a:gd name="connsiteY2" fmla="*/ 115231 h 773379"/>
                <a:gd name="connsiteX3" fmla="*/ 514350 w 971550"/>
                <a:gd name="connsiteY3" fmla="*/ 526711 h 773379"/>
                <a:gd name="connsiteX4" fmla="*/ 697230 w 971550"/>
                <a:gd name="connsiteY4" fmla="*/ 766741 h 773379"/>
                <a:gd name="connsiteX5" fmla="*/ 891540 w 971550"/>
                <a:gd name="connsiteY5" fmla="*/ 675301 h 773379"/>
                <a:gd name="connsiteX6" fmla="*/ 971550 w 971550"/>
                <a:gd name="connsiteY6" fmla="*/ 423841 h 77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1550" h="773379">
                  <a:moveTo>
                    <a:pt x="0" y="263821"/>
                  </a:moveTo>
                  <a:cubicBezTo>
                    <a:pt x="77152" y="64748"/>
                    <a:pt x="-7620" y="151426"/>
                    <a:pt x="125730" y="46651"/>
                  </a:cubicBezTo>
                  <a:cubicBezTo>
                    <a:pt x="259080" y="-58124"/>
                    <a:pt x="323850" y="35221"/>
                    <a:pt x="388620" y="115231"/>
                  </a:cubicBezTo>
                  <a:cubicBezTo>
                    <a:pt x="453390" y="195241"/>
                    <a:pt x="462915" y="418126"/>
                    <a:pt x="514350" y="526711"/>
                  </a:cubicBezTo>
                  <a:cubicBezTo>
                    <a:pt x="565785" y="635296"/>
                    <a:pt x="634365" y="741976"/>
                    <a:pt x="697230" y="766741"/>
                  </a:cubicBezTo>
                  <a:cubicBezTo>
                    <a:pt x="760095" y="791506"/>
                    <a:pt x="845820" y="743881"/>
                    <a:pt x="891540" y="675301"/>
                  </a:cubicBezTo>
                  <a:cubicBezTo>
                    <a:pt x="937260" y="606721"/>
                    <a:pt x="940117" y="592433"/>
                    <a:pt x="971550" y="4238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1354500" y="3375701"/>
              <a:ext cx="994410" cy="768844"/>
            </a:xfrm>
            <a:custGeom>
              <a:avLst/>
              <a:gdLst>
                <a:gd name="connsiteX0" fmla="*/ 1311 w 950001"/>
                <a:gd name="connsiteY0" fmla="*/ 321880 h 799269"/>
                <a:gd name="connsiteX1" fmla="*/ 47031 w 950001"/>
                <a:gd name="connsiteY1" fmla="*/ 81850 h 799269"/>
                <a:gd name="connsiteX2" fmla="*/ 309921 w 950001"/>
                <a:gd name="connsiteY2" fmla="*/ 36130 h 799269"/>
                <a:gd name="connsiteX3" fmla="*/ 492801 w 950001"/>
                <a:gd name="connsiteY3" fmla="*/ 584770 h 799269"/>
                <a:gd name="connsiteX4" fmla="*/ 572811 w 950001"/>
                <a:gd name="connsiteY4" fmla="*/ 790510 h 799269"/>
                <a:gd name="connsiteX5" fmla="*/ 778551 w 950001"/>
                <a:gd name="connsiteY5" fmla="*/ 733360 h 799269"/>
                <a:gd name="connsiteX6" fmla="*/ 950001 w 950001"/>
                <a:gd name="connsiteY6" fmla="*/ 481900 h 799269"/>
                <a:gd name="connsiteX0" fmla="*/ 1311 w 950001"/>
                <a:gd name="connsiteY0" fmla="*/ 321880 h 797094"/>
                <a:gd name="connsiteX1" fmla="*/ 47031 w 950001"/>
                <a:gd name="connsiteY1" fmla="*/ 81850 h 797094"/>
                <a:gd name="connsiteX2" fmla="*/ 309921 w 950001"/>
                <a:gd name="connsiteY2" fmla="*/ 36130 h 797094"/>
                <a:gd name="connsiteX3" fmla="*/ 492801 w 950001"/>
                <a:gd name="connsiteY3" fmla="*/ 584770 h 797094"/>
                <a:gd name="connsiteX4" fmla="*/ 572811 w 950001"/>
                <a:gd name="connsiteY4" fmla="*/ 790510 h 797094"/>
                <a:gd name="connsiteX5" fmla="*/ 835701 w 950001"/>
                <a:gd name="connsiteY5" fmla="*/ 721930 h 797094"/>
                <a:gd name="connsiteX6" fmla="*/ 950001 w 950001"/>
                <a:gd name="connsiteY6" fmla="*/ 481900 h 797094"/>
                <a:gd name="connsiteX0" fmla="*/ 1311 w 950001"/>
                <a:gd name="connsiteY0" fmla="*/ 321880 h 829311"/>
                <a:gd name="connsiteX1" fmla="*/ 47031 w 950001"/>
                <a:gd name="connsiteY1" fmla="*/ 81850 h 829311"/>
                <a:gd name="connsiteX2" fmla="*/ 309921 w 950001"/>
                <a:gd name="connsiteY2" fmla="*/ 36130 h 829311"/>
                <a:gd name="connsiteX3" fmla="*/ 492801 w 950001"/>
                <a:gd name="connsiteY3" fmla="*/ 584770 h 829311"/>
                <a:gd name="connsiteX4" fmla="*/ 675681 w 950001"/>
                <a:gd name="connsiteY4" fmla="*/ 824800 h 829311"/>
                <a:gd name="connsiteX5" fmla="*/ 835701 w 950001"/>
                <a:gd name="connsiteY5" fmla="*/ 721930 h 829311"/>
                <a:gd name="connsiteX6" fmla="*/ 950001 w 950001"/>
                <a:gd name="connsiteY6" fmla="*/ 481900 h 829311"/>
                <a:gd name="connsiteX0" fmla="*/ 109 w 948799"/>
                <a:gd name="connsiteY0" fmla="*/ 315594 h 823025"/>
                <a:gd name="connsiteX1" fmla="*/ 102979 w 948799"/>
                <a:gd name="connsiteY1" fmla="*/ 98424 h 823025"/>
                <a:gd name="connsiteX2" fmla="*/ 308719 w 948799"/>
                <a:gd name="connsiteY2" fmla="*/ 29844 h 823025"/>
                <a:gd name="connsiteX3" fmla="*/ 491599 w 948799"/>
                <a:gd name="connsiteY3" fmla="*/ 578484 h 823025"/>
                <a:gd name="connsiteX4" fmla="*/ 674479 w 948799"/>
                <a:gd name="connsiteY4" fmla="*/ 818514 h 823025"/>
                <a:gd name="connsiteX5" fmla="*/ 834499 w 948799"/>
                <a:gd name="connsiteY5" fmla="*/ 715644 h 823025"/>
                <a:gd name="connsiteX6" fmla="*/ 948799 w 948799"/>
                <a:gd name="connsiteY6" fmla="*/ 475614 h 823025"/>
                <a:gd name="connsiteX0" fmla="*/ 124 w 948814"/>
                <a:gd name="connsiteY0" fmla="*/ 247892 h 755323"/>
                <a:gd name="connsiteX1" fmla="*/ 102994 w 948814"/>
                <a:gd name="connsiteY1" fmla="*/ 30722 h 755323"/>
                <a:gd name="connsiteX2" fmla="*/ 354454 w 948814"/>
                <a:gd name="connsiteY2" fmla="*/ 53582 h 755323"/>
                <a:gd name="connsiteX3" fmla="*/ 491614 w 948814"/>
                <a:gd name="connsiteY3" fmla="*/ 510782 h 755323"/>
                <a:gd name="connsiteX4" fmla="*/ 674494 w 948814"/>
                <a:gd name="connsiteY4" fmla="*/ 750812 h 755323"/>
                <a:gd name="connsiteX5" fmla="*/ 834514 w 948814"/>
                <a:gd name="connsiteY5" fmla="*/ 647942 h 755323"/>
                <a:gd name="connsiteX6" fmla="*/ 948814 w 948814"/>
                <a:gd name="connsiteY6" fmla="*/ 407912 h 755323"/>
                <a:gd name="connsiteX0" fmla="*/ 124 w 948814"/>
                <a:gd name="connsiteY0" fmla="*/ 247892 h 758232"/>
                <a:gd name="connsiteX1" fmla="*/ 102994 w 948814"/>
                <a:gd name="connsiteY1" fmla="*/ 30722 h 758232"/>
                <a:gd name="connsiteX2" fmla="*/ 354454 w 948814"/>
                <a:gd name="connsiteY2" fmla="*/ 53582 h 758232"/>
                <a:gd name="connsiteX3" fmla="*/ 491614 w 948814"/>
                <a:gd name="connsiteY3" fmla="*/ 510782 h 758232"/>
                <a:gd name="connsiteX4" fmla="*/ 674494 w 948814"/>
                <a:gd name="connsiteY4" fmla="*/ 750812 h 758232"/>
                <a:gd name="connsiteX5" fmla="*/ 834514 w 948814"/>
                <a:gd name="connsiteY5" fmla="*/ 670802 h 758232"/>
                <a:gd name="connsiteX6" fmla="*/ 948814 w 948814"/>
                <a:gd name="connsiteY6" fmla="*/ 407912 h 758232"/>
                <a:gd name="connsiteX0" fmla="*/ 134 w 948824"/>
                <a:gd name="connsiteY0" fmla="*/ 223389 h 733729"/>
                <a:gd name="connsiteX1" fmla="*/ 103004 w 948824"/>
                <a:gd name="connsiteY1" fmla="*/ 6219 h 733729"/>
                <a:gd name="connsiteX2" fmla="*/ 377324 w 948824"/>
                <a:gd name="connsiteY2" fmla="*/ 97659 h 733729"/>
                <a:gd name="connsiteX3" fmla="*/ 491624 w 948824"/>
                <a:gd name="connsiteY3" fmla="*/ 486279 h 733729"/>
                <a:gd name="connsiteX4" fmla="*/ 674504 w 948824"/>
                <a:gd name="connsiteY4" fmla="*/ 726309 h 733729"/>
                <a:gd name="connsiteX5" fmla="*/ 834524 w 948824"/>
                <a:gd name="connsiteY5" fmla="*/ 646299 h 733729"/>
                <a:gd name="connsiteX6" fmla="*/ 948824 w 948824"/>
                <a:gd name="connsiteY6" fmla="*/ 383409 h 733729"/>
                <a:gd name="connsiteX0" fmla="*/ 134 w 948824"/>
                <a:gd name="connsiteY0" fmla="*/ 252217 h 762557"/>
                <a:gd name="connsiteX1" fmla="*/ 103004 w 948824"/>
                <a:gd name="connsiteY1" fmla="*/ 35047 h 762557"/>
                <a:gd name="connsiteX2" fmla="*/ 377324 w 948824"/>
                <a:gd name="connsiteY2" fmla="*/ 126487 h 762557"/>
                <a:gd name="connsiteX3" fmla="*/ 491624 w 948824"/>
                <a:gd name="connsiteY3" fmla="*/ 515107 h 762557"/>
                <a:gd name="connsiteX4" fmla="*/ 674504 w 948824"/>
                <a:gd name="connsiteY4" fmla="*/ 755137 h 762557"/>
                <a:gd name="connsiteX5" fmla="*/ 834524 w 948824"/>
                <a:gd name="connsiteY5" fmla="*/ 675127 h 762557"/>
                <a:gd name="connsiteX6" fmla="*/ 948824 w 948824"/>
                <a:gd name="connsiteY6" fmla="*/ 412237 h 762557"/>
                <a:gd name="connsiteX0" fmla="*/ 95 w 971645"/>
                <a:gd name="connsiteY0" fmla="*/ 223389 h 733729"/>
                <a:gd name="connsiteX1" fmla="*/ 125825 w 971645"/>
                <a:gd name="connsiteY1" fmla="*/ 6219 h 733729"/>
                <a:gd name="connsiteX2" fmla="*/ 400145 w 971645"/>
                <a:gd name="connsiteY2" fmla="*/ 97659 h 733729"/>
                <a:gd name="connsiteX3" fmla="*/ 514445 w 971645"/>
                <a:gd name="connsiteY3" fmla="*/ 486279 h 733729"/>
                <a:gd name="connsiteX4" fmla="*/ 697325 w 971645"/>
                <a:gd name="connsiteY4" fmla="*/ 726309 h 733729"/>
                <a:gd name="connsiteX5" fmla="*/ 857345 w 971645"/>
                <a:gd name="connsiteY5" fmla="*/ 646299 h 733729"/>
                <a:gd name="connsiteX6" fmla="*/ 971645 w 971645"/>
                <a:gd name="connsiteY6" fmla="*/ 383409 h 733729"/>
                <a:gd name="connsiteX0" fmla="*/ 0 w 971550"/>
                <a:gd name="connsiteY0" fmla="*/ 223389 h 733729"/>
                <a:gd name="connsiteX1" fmla="*/ 125730 w 971550"/>
                <a:gd name="connsiteY1" fmla="*/ 6219 h 733729"/>
                <a:gd name="connsiteX2" fmla="*/ 400050 w 971550"/>
                <a:gd name="connsiteY2" fmla="*/ 97659 h 733729"/>
                <a:gd name="connsiteX3" fmla="*/ 514350 w 971550"/>
                <a:gd name="connsiteY3" fmla="*/ 486279 h 733729"/>
                <a:gd name="connsiteX4" fmla="*/ 697230 w 971550"/>
                <a:gd name="connsiteY4" fmla="*/ 726309 h 733729"/>
                <a:gd name="connsiteX5" fmla="*/ 857250 w 971550"/>
                <a:gd name="connsiteY5" fmla="*/ 646299 h 733729"/>
                <a:gd name="connsiteX6" fmla="*/ 971550 w 971550"/>
                <a:gd name="connsiteY6" fmla="*/ 383409 h 733729"/>
                <a:gd name="connsiteX0" fmla="*/ 0 w 971550"/>
                <a:gd name="connsiteY0" fmla="*/ 228407 h 738747"/>
                <a:gd name="connsiteX1" fmla="*/ 125730 w 971550"/>
                <a:gd name="connsiteY1" fmla="*/ 11237 h 738747"/>
                <a:gd name="connsiteX2" fmla="*/ 388620 w 971550"/>
                <a:gd name="connsiteY2" fmla="*/ 79817 h 738747"/>
                <a:gd name="connsiteX3" fmla="*/ 514350 w 971550"/>
                <a:gd name="connsiteY3" fmla="*/ 491297 h 738747"/>
                <a:gd name="connsiteX4" fmla="*/ 697230 w 971550"/>
                <a:gd name="connsiteY4" fmla="*/ 731327 h 738747"/>
                <a:gd name="connsiteX5" fmla="*/ 857250 w 971550"/>
                <a:gd name="connsiteY5" fmla="*/ 651317 h 738747"/>
                <a:gd name="connsiteX6" fmla="*/ 971550 w 971550"/>
                <a:gd name="connsiteY6" fmla="*/ 388427 h 738747"/>
                <a:gd name="connsiteX0" fmla="*/ 0 w 971550"/>
                <a:gd name="connsiteY0" fmla="*/ 238490 h 748830"/>
                <a:gd name="connsiteX1" fmla="*/ 125730 w 971550"/>
                <a:gd name="connsiteY1" fmla="*/ 21320 h 748830"/>
                <a:gd name="connsiteX2" fmla="*/ 388620 w 971550"/>
                <a:gd name="connsiteY2" fmla="*/ 89900 h 748830"/>
                <a:gd name="connsiteX3" fmla="*/ 514350 w 971550"/>
                <a:gd name="connsiteY3" fmla="*/ 501380 h 748830"/>
                <a:gd name="connsiteX4" fmla="*/ 697230 w 971550"/>
                <a:gd name="connsiteY4" fmla="*/ 741410 h 748830"/>
                <a:gd name="connsiteX5" fmla="*/ 857250 w 971550"/>
                <a:gd name="connsiteY5" fmla="*/ 661400 h 748830"/>
                <a:gd name="connsiteX6" fmla="*/ 971550 w 971550"/>
                <a:gd name="connsiteY6" fmla="*/ 398510 h 748830"/>
                <a:gd name="connsiteX0" fmla="*/ 0 w 971550"/>
                <a:gd name="connsiteY0" fmla="*/ 238490 h 742466"/>
                <a:gd name="connsiteX1" fmla="*/ 125730 w 971550"/>
                <a:gd name="connsiteY1" fmla="*/ 21320 h 742466"/>
                <a:gd name="connsiteX2" fmla="*/ 388620 w 971550"/>
                <a:gd name="connsiteY2" fmla="*/ 89900 h 742466"/>
                <a:gd name="connsiteX3" fmla="*/ 514350 w 971550"/>
                <a:gd name="connsiteY3" fmla="*/ 501380 h 742466"/>
                <a:gd name="connsiteX4" fmla="*/ 697230 w 971550"/>
                <a:gd name="connsiteY4" fmla="*/ 741410 h 742466"/>
                <a:gd name="connsiteX5" fmla="*/ 902970 w 971550"/>
                <a:gd name="connsiteY5" fmla="*/ 581390 h 742466"/>
                <a:gd name="connsiteX6" fmla="*/ 971550 w 971550"/>
                <a:gd name="connsiteY6" fmla="*/ 398510 h 742466"/>
                <a:gd name="connsiteX0" fmla="*/ 0 w 971550"/>
                <a:gd name="connsiteY0" fmla="*/ 238490 h 747211"/>
                <a:gd name="connsiteX1" fmla="*/ 125730 w 971550"/>
                <a:gd name="connsiteY1" fmla="*/ 21320 h 747211"/>
                <a:gd name="connsiteX2" fmla="*/ 388620 w 971550"/>
                <a:gd name="connsiteY2" fmla="*/ 89900 h 747211"/>
                <a:gd name="connsiteX3" fmla="*/ 514350 w 971550"/>
                <a:gd name="connsiteY3" fmla="*/ 501380 h 747211"/>
                <a:gd name="connsiteX4" fmla="*/ 697230 w 971550"/>
                <a:gd name="connsiteY4" fmla="*/ 741410 h 747211"/>
                <a:gd name="connsiteX5" fmla="*/ 880110 w 971550"/>
                <a:gd name="connsiteY5" fmla="*/ 649970 h 747211"/>
                <a:gd name="connsiteX6" fmla="*/ 971550 w 971550"/>
                <a:gd name="connsiteY6" fmla="*/ 398510 h 747211"/>
                <a:gd name="connsiteX0" fmla="*/ 0 w 971550"/>
                <a:gd name="connsiteY0" fmla="*/ 238490 h 743409"/>
                <a:gd name="connsiteX1" fmla="*/ 125730 w 971550"/>
                <a:gd name="connsiteY1" fmla="*/ 21320 h 743409"/>
                <a:gd name="connsiteX2" fmla="*/ 388620 w 971550"/>
                <a:gd name="connsiteY2" fmla="*/ 89900 h 743409"/>
                <a:gd name="connsiteX3" fmla="*/ 514350 w 971550"/>
                <a:gd name="connsiteY3" fmla="*/ 501380 h 743409"/>
                <a:gd name="connsiteX4" fmla="*/ 697230 w 971550"/>
                <a:gd name="connsiteY4" fmla="*/ 741410 h 743409"/>
                <a:gd name="connsiteX5" fmla="*/ 914400 w 971550"/>
                <a:gd name="connsiteY5" fmla="*/ 604250 h 743409"/>
                <a:gd name="connsiteX6" fmla="*/ 971550 w 971550"/>
                <a:gd name="connsiteY6" fmla="*/ 398510 h 743409"/>
                <a:gd name="connsiteX0" fmla="*/ 0 w 971550"/>
                <a:gd name="connsiteY0" fmla="*/ 238490 h 748830"/>
                <a:gd name="connsiteX1" fmla="*/ 125730 w 971550"/>
                <a:gd name="connsiteY1" fmla="*/ 21320 h 748830"/>
                <a:gd name="connsiteX2" fmla="*/ 388620 w 971550"/>
                <a:gd name="connsiteY2" fmla="*/ 89900 h 748830"/>
                <a:gd name="connsiteX3" fmla="*/ 514350 w 971550"/>
                <a:gd name="connsiteY3" fmla="*/ 501380 h 748830"/>
                <a:gd name="connsiteX4" fmla="*/ 697230 w 971550"/>
                <a:gd name="connsiteY4" fmla="*/ 741410 h 748830"/>
                <a:gd name="connsiteX5" fmla="*/ 891540 w 971550"/>
                <a:gd name="connsiteY5" fmla="*/ 661400 h 748830"/>
                <a:gd name="connsiteX6" fmla="*/ 971550 w 971550"/>
                <a:gd name="connsiteY6" fmla="*/ 398510 h 748830"/>
                <a:gd name="connsiteX0" fmla="*/ 0 w 971550"/>
                <a:gd name="connsiteY0" fmla="*/ 263821 h 774161"/>
                <a:gd name="connsiteX1" fmla="*/ 125730 w 971550"/>
                <a:gd name="connsiteY1" fmla="*/ 46651 h 774161"/>
                <a:gd name="connsiteX2" fmla="*/ 388620 w 971550"/>
                <a:gd name="connsiteY2" fmla="*/ 115231 h 774161"/>
                <a:gd name="connsiteX3" fmla="*/ 514350 w 971550"/>
                <a:gd name="connsiteY3" fmla="*/ 526711 h 774161"/>
                <a:gd name="connsiteX4" fmla="*/ 697230 w 971550"/>
                <a:gd name="connsiteY4" fmla="*/ 766741 h 774161"/>
                <a:gd name="connsiteX5" fmla="*/ 891540 w 971550"/>
                <a:gd name="connsiteY5" fmla="*/ 686731 h 774161"/>
                <a:gd name="connsiteX6" fmla="*/ 971550 w 971550"/>
                <a:gd name="connsiteY6" fmla="*/ 423841 h 774161"/>
                <a:gd name="connsiteX0" fmla="*/ 0 w 971550"/>
                <a:gd name="connsiteY0" fmla="*/ 263821 h 772542"/>
                <a:gd name="connsiteX1" fmla="*/ 125730 w 971550"/>
                <a:gd name="connsiteY1" fmla="*/ 46651 h 772542"/>
                <a:gd name="connsiteX2" fmla="*/ 388620 w 971550"/>
                <a:gd name="connsiteY2" fmla="*/ 115231 h 772542"/>
                <a:gd name="connsiteX3" fmla="*/ 514350 w 971550"/>
                <a:gd name="connsiteY3" fmla="*/ 526711 h 772542"/>
                <a:gd name="connsiteX4" fmla="*/ 697230 w 971550"/>
                <a:gd name="connsiteY4" fmla="*/ 766741 h 772542"/>
                <a:gd name="connsiteX5" fmla="*/ 891540 w 971550"/>
                <a:gd name="connsiteY5" fmla="*/ 675301 h 772542"/>
                <a:gd name="connsiteX6" fmla="*/ 971550 w 971550"/>
                <a:gd name="connsiteY6" fmla="*/ 423841 h 772542"/>
                <a:gd name="connsiteX0" fmla="*/ 0 w 971550"/>
                <a:gd name="connsiteY0" fmla="*/ 263821 h 773379"/>
                <a:gd name="connsiteX1" fmla="*/ 125730 w 971550"/>
                <a:gd name="connsiteY1" fmla="*/ 46651 h 773379"/>
                <a:gd name="connsiteX2" fmla="*/ 388620 w 971550"/>
                <a:gd name="connsiteY2" fmla="*/ 115231 h 773379"/>
                <a:gd name="connsiteX3" fmla="*/ 514350 w 971550"/>
                <a:gd name="connsiteY3" fmla="*/ 526711 h 773379"/>
                <a:gd name="connsiteX4" fmla="*/ 697230 w 971550"/>
                <a:gd name="connsiteY4" fmla="*/ 766741 h 773379"/>
                <a:gd name="connsiteX5" fmla="*/ 891540 w 971550"/>
                <a:gd name="connsiteY5" fmla="*/ 675301 h 773379"/>
                <a:gd name="connsiteX6" fmla="*/ 971550 w 971550"/>
                <a:gd name="connsiteY6" fmla="*/ 423841 h 773379"/>
                <a:gd name="connsiteX0" fmla="*/ 0 w 1004826"/>
                <a:gd name="connsiteY0" fmla="*/ 263821 h 768959"/>
                <a:gd name="connsiteX1" fmla="*/ 125730 w 1004826"/>
                <a:gd name="connsiteY1" fmla="*/ 46651 h 768959"/>
                <a:gd name="connsiteX2" fmla="*/ 388620 w 1004826"/>
                <a:gd name="connsiteY2" fmla="*/ 115231 h 768959"/>
                <a:gd name="connsiteX3" fmla="*/ 514350 w 1004826"/>
                <a:gd name="connsiteY3" fmla="*/ 526711 h 768959"/>
                <a:gd name="connsiteX4" fmla="*/ 697230 w 1004826"/>
                <a:gd name="connsiteY4" fmla="*/ 766741 h 768959"/>
                <a:gd name="connsiteX5" fmla="*/ 994410 w 1004826"/>
                <a:gd name="connsiteY5" fmla="*/ 629581 h 768959"/>
                <a:gd name="connsiteX6" fmla="*/ 971550 w 1004826"/>
                <a:gd name="connsiteY6" fmla="*/ 423841 h 768959"/>
                <a:gd name="connsiteX0" fmla="*/ 0 w 1074420"/>
                <a:gd name="connsiteY0" fmla="*/ 263821 h 768844"/>
                <a:gd name="connsiteX1" fmla="*/ 125730 w 1074420"/>
                <a:gd name="connsiteY1" fmla="*/ 46651 h 768844"/>
                <a:gd name="connsiteX2" fmla="*/ 388620 w 1074420"/>
                <a:gd name="connsiteY2" fmla="*/ 115231 h 768844"/>
                <a:gd name="connsiteX3" fmla="*/ 514350 w 1074420"/>
                <a:gd name="connsiteY3" fmla="*/ 526711 h 768844"/>
                <a:gd name="connsiteX4" fmla="*/ 697230 w 1074420"/>
                <a:gd name="connsiteY4" fmla="*/ 766741 h 768844"/>
                <a:gd name="connsiteX5" fmla="*/ 994410 w 1074420"/>
                <a:gd name="connsiteY5" fmla="*/ 629581 h 768844"/>
                <a:gd name="connsiteX6" fmla="*/ 1074420 w 1074420"/>
                <a:gd name="connsiteY6" fmla="*/ 389551 h 768844"/>
                <a:gd name="connsiteX0" fmla="*/ 0 w 1074420"/>
                <a:gd name="connsiteY0" fmla="*/ 263821 h 768844"/>
                <a:gd name="connsiteX1" fmla="*/ 125730 w 1074420"/>
                <a:gd name="connsiteY1" fmla="*/ 46651 h 768844"/>
                <a:gd name="connsiteX2" fmla="*/ 388620 w 1074420"/>
                <a:gd name="connsiteY2" fmla="*/ 115231 h 768844"/>
                <a:gd name="connsiteX3" fmla="*/ 514350 w 1074420"/>
                <a:gd name="connsiteY3" fmla="*/ 526711 h 768844"/>
                <a:gd name="connsiteX4" fmla="*/ 697230 w 1074420"/>
                <a:gd name="connsiteY4" fmla="*/ 766741 h 768844"/>
                <a:gd name="connsiteX5" fmla="*/ 994410 w 1074420"/>
                <a:gd name="connsiteY5" fmla="*/ 629581 h 768844"/>
                <a:gd name="connsiteX6" fmla="*/ 1074420 w 1074420"/>
                <a:gd name="connsiteY6" fmla="*/ 389551 h 768844"/>
                <a:gd name="connsiteX0" fmla="*/ 0 w 1074420"/>
                <a:gd name="connsiteY0" fmla="*/ 263821 h 768844"/>
                <a:gd name="connsiteX1" fmla="*/ 125730 w 1074420"/>
                <a:gd name="connsiteY1" fmla="*/ 46651 h 768844"/>
                <a:gd name="connsiteX2" fmla="*/ 388620 w 1074420"/>
                <a:gd name="connsiteY2" fmla="*/ 115231 h 768844"/>
                <a:gd name="connsiteX3" fmla="*/ 514350 w 1074420"/>
                <a:gd name="connsiteY3" fmla="*/ 526711 h 768844"/>
                <a:gd name="connsiteX4" fmla="*/ 697230 w 1074420"/>
                <a:gd name="connsiteY4" fmla="*/ 766741 h 768844"/>
                <a:gd name="connsiteX5" fmla="*/ 994410 w 1074420"/>
                <a:gd name="connsiteY5" fmla="*/ 629581 h 768844"/>
                <a:gd name="connsiteX6" fmla="*/ 1074420 w 1074420"/>
                <a:gd name="connsiteY6" fmla="*/ 389551 h 768844"/>
                <a:gd name="connsiteX0" fmla="*/ 0 w 994410"/>
                <a:gd name="connsiteY0" fmla="*/ 263821 h 768844"/>
                <a:gd name="connsiteX1" fmla="*/ 125730 w 994410"/>
                <a:gd name="connsiteY1" fmla="*/ 46651 h 768844"/>
                <a:gd name="connsiteX2" fmla="*/ 388620 w 994410"/>
                <a:gd name="connsiteY2" fmla="*/ 115231 h 768844"/>
                <a:gd name="connsiteX3" fmla="*/ 514350 w 994410"/>
                <a:gd name="connsiteY3" fmla="*/ 526711 h 768844"/>
                <a:gd name="connsiteX4" fmla="*/ 697230 w 994410"/>
                <a:gd name="connsiteY4" fmla="*/ 766741 h 768844"/>
                <a:gd name="connsiteX5" fmla="*/ 994410 w 994410"/>
                <a:gd name="connsiteY5" fmla="*/ 629581 h 76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410" h="768844">
                  <a:moveTo>
                    <a:pt x="0" y="263821"/>
                  </a:moveTo>
                  <a:cubicBezTo>
                    <a:pt x="77152" y="64748"/>
                    <a:pt x="-7620" y="151426"/>
                    <a:pt x="125730" y="46651"/>
                  </a:cubicBezTo>
                  <a:cubicBezTo>
                    <a:pt x="259080" y="-58124"/>
                    <a:pt x="323850" y="35221"/>
                    <a:pt x="388620" y="115231"/>
                  </a:cubicBezTo>
                  <a:cubicBezTo>
                    <a:pt x="453390" y="195241"/>
                    <a:pt x="462915" y="418126"/>
                    <a:pt x="514350" y="526711"/>
                  </a:cubicBezTo>
                  <a:cubicBezTo>
                    <a:pt x="565785" y="635296"/>
                    <a:pt x="617220" y="749596"/>
                    <a:pt x="697230" y="766741"/>
                  </a:cubicBezTo>
                  <a:cubicBezTo>
                    <a:pt x="777240" y="783886"/>
                    <a:pt x="931545" y="692446"/>
                    <a:pt x="994410" y="6295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" name="Přímá spojnice se šipkou 24"/>
            <p:cNvCxnSpPr>
              <a:endCxn id="24" idx="2"/>
            </p:cNvCxnSpPr>
            <p:nvPr/>
          </p:nvCxnSpPr>
          <p:spPr>
            <a:xfrm flipV="1">
              <a:off x="1498516" y="3490932"/>
              <a:ext cx="244604" cy="171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 flipV="1">
              <a:off x="1591092" y="3699884"/>
              <a:ext cx="244604" cy="171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 flipV="1">
              <a:off x="1668820" y="3933056"/>
              <a:ext cx="244604" cy="171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 flipV="1">
              <a:off x="1746548" y="4131932"/>
              <a:ext cx="244604" cy="171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V="1">
              <a:off x="2095148" y="4005064"/>
              <a:ext cx="244604" cy="171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Přímá spojnice se šipkou 31"/>
          <p:cNvCxnSpPr/>
          <p:nvPr/>
        </p:nvCxnSpPr>
        <p:spPr>
          <a:xfrm>
            <a:off x="3621329" y="1893605"/>
            <a:ext cx="1378191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Skupina 33"/>
          <p:cNvGrpSpPr/>
          <p:nvPr/>
        </p:nvGrpSpPr>
        <p:grpSpPr>
          <a:xfrm>
            <a:off x="1506030" y="3356477"/>
            <a:ext cx="1553802" cy="1029399"/>
            <a:chOff x="-1371650" y="3342791"/>
            <a:chExt cx="1553802" cy="1029399"/>
          </a:xfrm>
        </p:grpSpPr>
        <p:sp>
          <p:nvSpPr>
            <p:cNvPr id="33" name="Obdélník 32"/>
            <p:cNvSpPr/>
            <p:nvPr/>
          </p:nvSpPr>
          <p:spPr>
            <a:xfrm>
              <a:off x="-1371650" y="3342791"/>
              <a:ext cx="1553802" cy="10293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-1126628" y="3404611"/>
              <a:ext cx="1160190" cy="905758"/>
              <a:chOff x="1188720" y="3375701"/>
              <a:chExt cx="1160190" cy="905758"/>
            </a:xfrm>
          </p:grpSpPr>
          <p:sp>
            <p:nvSpPr>
              <p:cNvPr id="3" name="Volný tvar 2"/>
              <p:cNvSpPr/>
              <p:nvPr/>
            </p:nvSpPr>
            <p:spPr>
              <a:xfrm>
                <a:off x="1188720" y="3508080"/>
                <a:ext cx="971550" cy="773379"/>
              </a:xfrm>
              <a:custGeom>
                <a:avLst/>
                <a:gdLst>
                  <a:gd name="connsiteX0" fmla="*/ 1311 w 950001"/>
                  <a:gd name="connsiteY0" fmla="*/ 321880 h 799269"/>
                  <a:gd name="connsiteX1" fmla="*/ 47031 w 950001"/>
                  <a:gd name="connsiteY1" fmla="*/ 81850 h 799269"/>
                  <a:gd name="connsiteX2" fmla="*/ 309921 w 950001"/>
                  <a:gd name="connsiteY2" fmla="*/ 36130 h 799269"/>
                  <a:gd name="connsiteX3" fmla="*/ 492801 w 950001"/>
                  <a:gd name="connsiteY3" fmla="*/ 584770 h 799269"/>
                  <a:gd name="connsiteX4" fmla="*/ 572811 w 950001"/>
                  <a:gd name="connsiteY4" fmla="*/ 790510 h 799269"/>
                  <a:gd name="connsiteX5" fmla="*/ 778551 w 950001"/>
                  <a:gd name="connsiteY5" fmla="*/ 733360 h 799269"/>
                  <a:gd name="connsiteX6" fmla="*/ 950001 w 950001"/>
                  <a:gd name="connsiteY6" fmla="*/ 481900 h 799269"/>
                  <a:gd name="connsiteX0" fmla="*/ 1311 w 950001"/>
                  <a:gd name="connsiteY0" fmla="*/ 321880 h 797094"/>
                  <a:gd name="connsiteX1" fmla="*/ 47031 w 950001"/>
                  <a:gd name="connsiteY1" fmla="*/ 81850 h 797094"/>
                  <a:gd name="connsiteX2" fmla="*/ 309921 w 950001"/>
                  <a:gd name="connsiteY2" fmla="*/ 36130 h 797094"/>
                  <a:gd name="connsiteX3" fmla="*/ 492801 w 950001"/>
                  <a:gd name="connsiteY3" fmla="*/ 584770 h 797094"/>
                  <a:gd name="connsiteX4" fmla="*/ 572811 w 950001"/>
                  <a:gd name="connsiteY4" fmla="*/ 790510 h 797094"/>
                  <a:gd name="connsiteX5" fmla="*/ 835701 w 950001"/>
                  <a:gd name="connsiteY5" fmla="*/ 721930 h 797094"/>
                  <a:gd name="connsiteX6" fmla="*/ 950001 w 950001"/>
                  <a:gd name="connsiteY6" fmla="*/ 481900 h 797094"/>
                  <a:gd name="connsiteX0" fmla="*/ 1311 w 950001"/>
                  <a:gd name="connsiteY0" fmla="*/ 321880 h 829311"/>
                  <a:gd name="connsiteX1" fmla="*/ 47031 w 950001"/>
                  <a:gd name="connsiteY1" fmla="*/ 81850 h 829311"/>
                  <a:gd name="connsiteX2" fmla="*/ 309921 w 950001"/>
                  <a:gd name="connsiteY2" fmla="*/ 36130 h 829311"/>
                  <a:gd name="connsiteX3" fmla="*/ 492801 w 950001"/>
                  <a:gd name="connsiteY3" fmla="*/ 584770 h 829311"/>
                  <a:gd name="connsiteX4" fmla="*/ 675681 w 950001"/>
                  <a:gd name="connsiteY4" fmla="*/ 824800 h 829311"/>
                  <a:gd name="connsiteX5" fmla="*/ 835701 w 950001"/>
                  <a:gd name="connsiteY5" fmla="*/ 721930 h 829311"/>
                  <a:gd name="connsiteX6" fmla="*/ 950001 w 950001"/>
                  <a:gd name="connsiteY6" fmla="*/ 481900 h 829311"/>
                  <a:gd name="connsiteX0" fmla="*/ 109 w 948799"/>
                  <a:gd name="connsiteY0" fmla="*/ 315594 h 823025"/>
                  <a:gd name="connsiteX1" fmla="*/ 102979 w 948799"/>
                  <a:gd name="connsiteY1" fmla="*/ 98424 h 823025"/>
                  <a:gd name="connsiteX2" fmla="*/ 308719 w 948799"/>
                  <a:gd name="connsiteY2" fmla="*/ 29844 h 823025"/>
                  <a:gd name="connsiteX3" fmla="*/ 491599 w 948799"/>
                  <a:gd name="connsiteY3" fmla="*/ 578484 h 823025"/>
                  <a:gd name="connsiteX4" fmla="*/ 674479 w 948799"/>
                  <a:gd name="connsiteY4" fmla="*/ 818514 h 823025"/>
                  <a:gd name="connsiteX5" fmla="*/ 834499 w 948799"/>
                  <a:gd name="connsiteY5" fmla="*/ 715644 h 823025"/>
                  <a:gd name="connsiteX6" fmla="*/ 948799 w 948799"/>
                  <a:gd name="connsiteY6" fmla="*/ 475614 h 823025"/>
                  <a:gd name="connsiteX0" fmla="*/ 124 w 948814"/>
                  <a:gd name="connsiteY0" fmla="*/ 247892 h 755323"/>
                  <a:gd name="connsiteX1" fmla="*/ 102994 w 948814"/>
                  <a:gd name="connsiteY1" fmla="*/ 30722 h 755323"/>
                  <a:gd name="connsiteX2" fmla="*/ 354454 w 948814"/>
                  <a:gd name="connsiteY2" fmla="*/ 53582 h 755323"/>
                  <a:gd name="connsiteX3" fmla="*/ 491614 w 948814"/>
                  <a:gd name="connsiteY3" fmla="*/ 510782 h 755323"/>
                  <a:gd name="connsiteX4" fmla="*/ 674494 w 948814"/>
                  <a:gd name="connsiteY4" fmla="*/ 750812 h 755323"/>
                  <a:gd name="connsiteX5" fmla="*/ 834514 w 948814"/>
                  <a:gd name="connsiteY5" fmla="*/ 647942 h 755323"/>
                  <a:gd name="connsiteX6" fmla="*/ 948814 w 948814"/>
                  <a:gd name="connsiteY6" fmla="*/ 407912 h 755323"/>
                  <a:gd name="connsiteX0" fmla="*/ 124 w 948814"/>
                  <a:gd name="connsiteY0" fmla="*/ 247892 h 758232"/>
                  <a:gd name="connsiteX1" fmla="*/ 102994 w 948814"/>
                  <a:gd name="connsiteY1" fmla="*/ 30722 h 758232"/>
                  <a:gd name="connsiteX2" fmla="*/ 354454 w 948814"/>
                  <a:gd name="connsiteY2" fmla="*/ 53582 h 758232"/>
                  <a:gd name="connsiteX3" fmla="*/ 491614 w 948814"/>
                  <a:gd name="connsiteY3" fmla="*/ 510782 h 758232"/>
                  <a:gd name="connsiteX4" fmla="*/ 674494 w 948814"/>
                  <a:gd name="connsiteY4" fmla="*/ 750812 h 758232"/>
                  <a:gd name="connsiteX5" fmla="*/ 834514 w 948814"/>
                  <a:gd name="connsiteY5" fmla="*/ 670802 h 758232"/>
                  <a:gd name="connsiteX6" fmla="*/ 948814 w 948814"/>
                  <a:gd name="connsiteY6" fmla="*/ 407912 h 758232"/>
                  <a:gd name="connsiteX0" fmla="*/ 134 w 948824"/>
                  <a:gd name="connsiteY0" fmla="*/ 223389 h 733729"/>
                  <a:gd name="connsiteX1" fmla="*/ 103004 w 948824"/>
                  <a:gd name="connsiteY1" fmla="*/ 6219 h 733729"/>
                  <a:gd name="connsiteX2" fmla="*/ 377324 w 948824"/>
                  <a:gd name="connsiteY2" fmla="*/ 97659 h 733729"/>
                  <a:gd name="connsiteX3" fmla="*/ 491624 w 948824"/>
                  <a:gd name="connsiteY3" fmla="*/ 486279 h 733729"/>
                  <a:gd name="connsiteX4" fmla="*/ 674504 w 948824"/>
                  <a:gd name="connsiteY4" fmla="*/ 726309 h 733729"/>
                  <a:gd name="connsiteX5" fmla="*/ 834524 w 948824"/>
                  <a:gd name="connsiteY5" fmla="*/ 646299 h 733729"/>
                  <a:gd name="connsiteX6" fmla="*/ 948824 w 948824"/>
                  <a:gd name="connsiteY6" fmla="*/ 383409 h 733729"/>
                  <a:gd name="connsiteX0" fmla="*/ 134 w 948824"/>
                  <a:gd name="connsiteY0" fmla="*/ 252217 h 762557"/>
                  <a:gd name="connsiteX1" fmla="*/ 103004 w 948824"/>
                  <a:gd name="connsiteY1" fmla="*/ 35047 h 762557"/>
                  <a:gd name="connsiteX2" fmla="*/ 377324 w 948824"/>
                  <a:gd name="connsiteY2" fmla="*/ 126487 h 762557"/>
                  <a:gd name="connsiteX3" fmla="*/ 491624 w 948824"/>
                  <a:gd name="connsiteY3" fmla="*/ 515107 h 762557"/>
                  <a:gd name="connsiteX4" fmla="*/ 674504 w 948824"/>
                  <a:gd name="connsiteY4" fmla="*/ 755137 h 762557"/>
                  <a:gd name="connsiteX5" fmla="*/ 834524 w 948824"/>
                  <a:gd name="connsiteY5" fmla="*/ 675127 h 762557"/>
                  <a:gd name="connsiteX6" fmla="*/ 948824 w 948824"/>
                  <a:gd name="connsiteY6" fmla="*/ 412237 h 762557"/>
                  <a:gd name="connsiteX0" fmla="*/ 95 w 971645"/>
                  <a:gd name="connsiteY0" fmla="*/ 223389 h 733729"/>
                  <a:gd name="connsiteX1" fmla="*/ 125825 w 971645"/>
                  <a:gd name="connsiteY1" fmla="*/ 6219 h 733729"/>
                  <a:gd name="connsiteX2" fmla="*/ 400145 w 971645"/>
                  <a:gd name="connsiteY2" fmla="*/ 97659 h 733729"/>
                  <a:gd name="connsiteX3" fmla="*/ 514445 w 971645"/>
                  <a:gd name="connsiteY3" fmla="*/ 486279 h 733729"/>
                  <a:gd name="connsiteX4" fmla="*/ 697325 w 971645"/>
                  <a:gd name="connsiteY4" fmla="*/ 726309 h 733729"/>
                  <a:gd name="connsiteX5" fmla="*/ 857345 w 971645"/>
                  <a:gd name="connsiteY5" fmla="*/ 646299 h 733729"/>
                  <a:gd name="connsiteX6" fmla="*/ 971645 w 971645"/>
                  <a:gd name="connsiteY6" fmla="*/ 383409 h 733729"/>
                  <a:gd name="connsiteX0" fmla="*/ 0 w 971550"/>
                  <a:gd name="connsiteY0" fmla="*/ 223389 h 733729"/>
                  <a:gd name="connsiteX1" fmla="*/ 125730 w 971550"/>
                  <a:gd name="connsiteY1" fmla="*/ 6219 h 733729"/>
                  <a:gd name="connsiteX2" fmla="*/ 400050 w 971550"/>
                  <a:gd name="connsiteY2" fmla="*/ 97659 h 733729"/>
                  <a:gd name="connsiteX3" fmla="*/ 514350 w 971550"/>
                  <a:gd name="connsiteY3" fmla="*/ 486279 h 733729"/>
                  <a:gd name="connsiteX4" fmla="*/ 697230 w 971550"/>
                  <a:gd name="connsiteY4" fmla="*/ 726309 h 733729"/>
                  <a:gd name="connsiteX5" fmla="*/ 857250 w 971550"/>
                  <a:gd name="connsiteY5" fmla="*/ 646299 h 733729"/>
                  <a:gd name="connsiteX6" fmla="*/ 971550 w 971550"/>
                  <a:gd name="connsiteY6" fmla="*/ 383409 h 733729"/>
                  <a:gd name="connsiteX0" fmla="*/ 0 w 971550"/>
                  <a:gd name="connsiteY0" fmla="*/ 228407 h 738747"/>
                  <a:gd name="connsiteX1" fmla="*/ 125730 w 971550"/>
                  <a:gd name="connsiteY1" fmla="*/ 11237 h 738747"/>
                  <a:gd name="connsiteX2" fmla="*/ 388620 w 971550"/>
                  <a:gd name="connsiteY2" fmla="*/ 79817 h 738747"/>
                  <a:gd name="connsiteX3" fmla="*/ 514350 w 971550"/>
                  <a:gd name="connsiteY3" fmla="*/ 491297 h 738747"/>
                  <a:gd name="connsiteX4" fmla="*/ 697230 w 971550"/>
                  <a:gd name="connsiteY4" fmla="*/ 731327 h 738747"/>
                  <a:gd name="connsiteX5" fmla="*/ 857250 w 971550"/>
                  <a:gd name="connsiteY5" fmla="*/ 651317 h 738747"/>
                  <a:gd name="connsiteX6" fmla="*/ 971550 w 971550"/>
                  <a:gd name="connsiteY6" fmla="*/ 388427 h 738747"/>
                  <a:gd name="connsiteX0" fmla="*/ 0 w 971550"/>
                  <a:gd name="connsiteY0" fmla="*/ 238490 h 748830"/>
                  <a:gd name="connsiteX1" fmla="*/ 125730 w 971550"/>
                  <a:gd name="connsiteY1" fmla="*/ 21320 h 748830"/>
                  <a:gd name="connsiteX2" fmla="*/ 388620 w 971550"/>
                  <a:gd name="connsiteY2" fmla="*/ 89900 h 748830"/>
                  <a:gd name="connsiteX3" fmla="*/ 514350 w 971550"/>
                  <a:gd name="connsiteY3" fmla="*/ 501380 h 748830"/>
                  <a:gd name="connsiteX4" fmla="*/ 697230 w 971550"/>
                  <a:gd name="connsiteY4" fmla="*/ 741410 h 748830"/>
                  <a:gd name="connsiteX5" fmla="*/ 857250 w 971550"/>
                  <a:gd name="connsiteY5" fmla="*/ 661400 h 748830"/>
                  <a:gd name="connsiteX6" fmla="*/ 971550 w 971550"/>
                  <a:gd name="connsiteY6" fmla="*/ 398510 h 748830"/>
                  <a:gd name="connsiteX0" fmla="*/ 0 w 971550"/>
                  <a:gd name="connsiteY0" fmla="*/ 238490 h 742466"/>
                  <a:gd name="connsiteX1" fmla="*/ 125730 w 971550"/>
                  <a:gd name="connsiteY1" fmla="*/ 21320 h 742466"/>
                  <a:gd name="connsiteX2" fmla="*/ 388620 w 971550"/>
                  <a:gd name="connsiteY2" fmla="*/ 89900 h 742466"/>
                  <a:gd name="connsiteX3" fmla="*/ 514350 w 971550"/>
                  <a:gd name="connsiteY3" fmla="*/ 501380 h 742466"/>
                  <a:gd name="connsiteX4" fmla="*/ 697230 w 971550"/>
                  <a:gd name="connsiteY4" fmla="*/ 741410 h 742466"/>
                  <a:gd name="connsiteX5" fmla="*/ 902970 w 971550"/>
                  <a:gd name="connsiteY5" fmla="*/ 581390 h 742466"/>
                  <a:gd name="connsiteX6" fmla="*/ 971550 w 971550"/>
                  <a:gd name="connsiteY6" fmla="*/ 398510 h 742466"/>
                  <a:gd name="connsiteX0" fmla="*/ 0 w 971550"/>
                  <a:gd name="connsiteY0" fmla="*/ 238490 h 747211"/>
                  <a:gd name="connsiteX1" fmla="*/ 125730 w 971550"/>
                  <a:gd name="connsiteY1" fmla="*/ 21320 h 747211"/>
                  <a:gd name="connsiteX2" fmla="*/ 388620 w 971550"/>
                  <a:gd name="connsiteY2" fmla="*/ 89900 h 747211"/>
                  <a:gd name="connsiteX3" fmla="*/ 514350 w 971550"/>
                  <a:gd name="connsiteY3" fmla="*/ 501380 h 747211"/>
                  <a:gd name="connsiteX4" fmla="*/ 697230 w 971550"/>
                  <a:gd name="connsiteY4" fmla="*/ 741410 h 747211"/>
                  <a:gd name="connsiteX5" fmla="*/ 880110 w 971550"/>
                  <a:gd name="connsiteY5" fmla="*/ 649970 h 747211"/>
                  <a:gd name="connsiteX6" fmla="*/ 971550 w 971550"/>
                  <a:gd name="connsiteY6" fmla="*/ 398510 h 747211"/>
                  <a:gd name="connsiteX0" fmla="*/ 0 w 971550"/>
                  <a:gd name="connsiteY0" fmla="*/ 238490 h 743409"/>
                  <a:gd name="connsiteX1" fmla="*/ 125730 w 971550"/>
                  <a:gd name="connsiteY1" fmla="*/ 21320 h 743409"/>
                  <a:gd name="connsiteX2" fmla="*/ 388620 w 971550"/>
                  <a:gd name="connsiteY2" fmla="*/ 89900 h 743409"/>
                  <a:gd name="connsiteX3" fmla="*/ 514350 w 971550"/>
                  <a:gd name="connsiteY3" fmla="*/ 501380 h 743409"/>
                  <a:gd name="connsiteX4" fmla="*/ 697230 w 971550"/>
                  <a:gd name="connsiteY4" fmla="*/ 741410 h 743409"/>
                  <a:gd name="connsiteX5" fmla="*/ 914400 w 971550"/>
                  <a:gd name="connsiteY5" fmla="*/ 604250 h 743409"/>
                  <a:gd name="connsiteX6" fmla="*/ 971550 w 971550"/>
                  <a:gd name="connsiteY6" fmla="*/ 398510 h 743409"/>
                  <a:gd name="connsiteX0" fmla="*/ 0 w 971550"/>
                  <a:gd name="connsiteY0" fmla="*/ 238490 h 748830"/>
                  <a:gd name="connsiteX1" fmla="*/ 125730 w 971550"/>
                  <a:gd name="connsiteY1" fmla="*/ 21320 h 748830"/>
                  <a:gd name="connsiteX2" fmla="*/ 388620 w 971550"/>
                  <a:gd name="connsiteY2" fmla="*/ 89900 h 748830"/>
                  <a:gd name="connsiteX3" fmla="*/ 514350 w 971550"/>
                  <a:gd name="connsiteY3" fmla="*/ 501380 h 748830"/>
                  <a:gd name="connsiteX4" fmla="*/ 697230 w 971550"/>
                  <a:gd name="connsiteY4" fmla="*/ 741410 h 748830"/>
                  <a:gd name="connsiteX5" fmla="*/ 891540 w 971550"/>
                  <a:gd name="connsiteY5" fmla="*/ 661400 h 748830"/>
                  <a:gd name="connsiteX6" fmla="*/ 971550 w 971550"/>
                  <a:gd name="connsiteY6" fmla="*/ 398510 h 748830"/>
                  <a:gd name="connsiteX0" fmla="*/ 0 w 971550"/>
                  <a:gd name="connsiteY0" fmla="*/ 263821 h 774161"/>
                  <a:gd name="connsiteX1" fmla="*/ 125730 w 971550"/>
                  <a:gd name="connsiteY1" fmla="*/ 46651 h 774161"/>
                  <a:gd name="connsiteX2" fmla="*/ 388620 w 971550"/>
                  <a:gd name="connsiteY2" fmla="*/ 115231 h 774161"/>
                  <a:gd name="connsiteX3" fmla="*/ 514350 w 971550"/>
                  <a:gd name="connsiteY3" fmla="*/ 526711 h 774161"/>
                  <a:gd name="connsiteX4" fmla="*/ 697230 w 971550"/>
                  <a:gd name="connsiteY4" fmla="*/ 766741 h 774161"/>
                  <a:gd name="connsiteX5" fmla="*/ 891540 w 971550"/>
                  <a:gd name="connsiteY5" fmla="*/ 686731 h 774161"/>
                  <a:gd name="connsiteX6" fmla="*/ 971550 w 971550"/>
                  <a:gd name="connsiteY6" fmla="*/ 423841 h 774161"/>
                  <a:gd name="connsiteX0" fmla="*/ 0 w 971550"/>
                  <a:gd name="connsiteY0" fmla="*/ 263821 h 772542"/>
                  <a:gd name="connsiteX1" fmla="*/ 125730 w 971550"/>
                  <a:gd name="connsiteY1" fmla="*/ 46651 h 772542"/>
                  <a:gd name="connsiteX2" fmla="*/ 388620 w 971550"/>
                  <a:gd name="connsiteY2" fmla="*/ 115231 h 772542"/>
                  <a:gd name="connsiteX3" fmla="*/ 514350 w 971550"/>
                  <a:gd name="connsiteY3" fmla="*/ 526711 h 772542"/>
                  <a:gd name="connsiteX4" fmla="*/ 697230 w 971550"/>
                  <a:gd name="connsiteY4" fmla="*/ 766741 h 772542"/>
                  <a:gd name="connsiteX5" fmla="*/ 891540 w 971550"/>
                  <a:gd name="connsiteY5" fmla="*/ 675301 h 772542"/>
                  <a:gd name="connsiteX6" fmla="*/ 971550 w 971550"/>
                  <a:gd name="connsiteY6" fmla="*/ 423841 h 772542"/>
                  <a:gd name="connsiteX0" fmla="*/ 0 w 971550"/>
                  <a:gd name="connsiteY0" fmla="*/ 263821 h 773379"/>
                  <a:gd name="connsiteX1" fmla="*/ 125730 w 971550"/>
                  <a:gd name="connsiteY1" fmla="*/ 46651 h 773379"/>
                  <a:gd name="connsiteX2" fmla="*/ 388620 w 971550"/>
                  <a:gd name="connsiteY2" fmla="*/ 115231 h 773379"/>
                  <a:gd name="connsiteX3" fmla="*/ 514350 w 971550"/>
                  <a:gd name="connsiteY3" fmla="*/ 526711 h 773379"/>
                  <a:gd name="connsiteX4" fmla="*/ 697230 w 971550"/>
                  <a:gd name="connsiteY4" fmla="*/ 766741 h 773379"/>
                  <a:gd name="connsiteX5" fmla="*/ 891540 w 971550"/>
                  <a:gd name="connsiteY5" fmla="*/ 675301 h 773379"/>
                  <a:gd name="connsiteX6" fmla="*/ 971550 w 971550"/>
                  <a:gd name="connsiteY6" fmla="*/ 423841 h 773379"/>
                  <a:gd name="connsiteX0" fmla="*/ 0 w 971550"/>
                  <a:gd name="connsiteY0" fmla="*/ 263821 h 773379"/>
                  <a:gd name="connsiteX1" fmla="*/ 125730 w 971550"/>
                  <a:gd name="connsiteY1" fmla="*/ 46651 h 773379"/>
                  <a:gd name="connsiteX2" fmla="*/ 388620 w 971550"/>
                  <a:gd name="connsiteY2" fmla="*/ 115231 h 773379"/>
                  <a:gd name="connsiteX3" fmla="*/ 514350 w 971550"/>
                  <a:gd name="connsiteY3" fmla="*/ 526711 h 773379"/>
                  <a:gd name="connsiteX4" fmla="*/ 697230 w 971550"/>
                  <a:gd name="connsiteY4" fmla="*/ 766741 h 773379"/>
                  <a:gd name="connsiteX5" fmla="*/ 891540 w 971550"/>
                  <a:gd name="connsiteY5" fmla="*/ 675301 h 773379"/>
                  <a:gd name="connsiteX6" fmla="*/ 971550 w 971550"/>
                  <a:gd name="connsiteY6" fmla="*/ 423841 h 77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1550" h="773379">
                    <a:moveTo>
                      <a:pt x="0" y="263821"/>
                    </a:moveTo>
                    <a:cubicBezTo>
                      <a:pt x="77152" y="64748"/>
                      <a:pt x="-7620" y="151426"/>
                      <a:pt x="125730" y="46651"/>
                    </a:cubicBezTo>
                    <a:cubicBezTo>
                      <a:pt x="259080" y="-58124"/>
                      <a:pt x="323850" y="35221"/>
                      <a:pt x="388620" y="115231"/>
                    </a:cubicBezTo>
                    <a:cubicBezTo>
                      <a:pt x="453390" y="195241"/>
                      <a:pt x="462915" y="418126"/>
                      <a:pt x="514350" y="526711"/>
                    </a:cubicBezTo>
                    <a:cubicBezTo>
                      <a:pt x="565785" y="635296"/>
                      <a:pt x="634365" y="741976"/>
                      <a:pt x="697230" y="766741"/>
                    </a:cubicBezTo>
                    <a:cubicBezTo>
                      <a:pt x="760095" y="791506"/>
                      <a:pt x="845820" y="743881"/>
                      <a:pt x="891540" y="675301"/>
                    </a:cubicBezTo>
                    <a:cubicBezTo>
                      <a:pt x="937260" y="606721"/>
                      <a:pt x="940117" y="592433"/>
                      <a:pt x="971550" y="42384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1354500" y="3375701"/>
                <a:ext cx="994410" cy="768844"/>
              </a:xfrm>
              <a:custGeom>
                <a:avLst/>
                <a:gdLst>
                  <a:gd name="connsiteX0" fmla="*/ 1311 w 950001"/>
                  <a:gd name="connsiteY0" fmla="*/ 321880 h 799269"/>
                  <a:gd name="connsiteX1" fmla="*/ 47031 w 950001"/>
                  <a:gd name="connsiteY1" fmla="*/ 81850 h 799269"/>
                  <a:gd name="connsiteX2" fmla="*/ 309921 w 950001"/>
                  <a:gd name="connsiteY2" fmla="*/ 36130 h 799269"/>
                  <a:gd name="connsiteX3" fmla="*/ 492801 w 950001"/>
                  <a:gd name="connsiteY3" fmla="*/ 584770 h 799269"/>
                  <a:gd name="connsiteX4" fmla="*/ 572811 w 950001"/>
                  <a:gd name="connsiteY4" fmla="*/ 790510 h 799269"/>
                  <a:gd name="connsiteX5" fmla="*/ 778551 w 950001"/>
                  <a:gd name="connsiteY5" fmla="*/ 733360 h 799269"/>
                  <a:gd name="connsiteX6" fmla="*/ 950001 w 950001"/>
                  <a:gd name="connsiteY6" fmla="*/ 481900 h 799269"/>
                  <a:gd name="connsiteX0" fmla="*/ 1311 w 950001"/>
                  <a:gd name="connsiteY0" fmla="*/ 321880 h 797094"/>
                  <a:gd name="connsiteX1" fmla="*/ 47031 w 950001"/>
                  <a:gd name="connsiteY1" fmla="*/ 81850 h 797094"/>
                  <a:gd name="connsiteX2" fmla="*/ 309921 w 950001"/>
                  <a:gd name="connsiteY2" fmla="*/ 36130 h 797094"/>
                  <a:gd name="connsiteX3" fmla="*/ 492801 w 950001"/>
                  <a:gd name="connsiteY3" fmla="*/ 584770 h 797094"/>
                  <a:gd name="connsiteX4" fmla="*/ 572811 w 950001"/>
                  <a:gd name="connsiteY4" fmla="*/ 790510 h 797094"/>
                  <a:gd name="connsiteX5" fmla="*/ 835701 w 950001"/>
                  <a:gd name="connsiteY5" fmla="*/ 721930 h 797094"/>
                  <a:gd name="connsiteX6" fmla="*/ 950001 w 950001"/>
                  <a:gd name="connsiteY6" fmla="*/ 481900 h 797094"/>
                  <a:gd name="connsiteX0" fmla="*/ 1311 w 950001"/>
                  <a:gd name="connsiteY0" fmla="*/ 321880 h 829311"/>
                  <a:gd name="connsiteX1" fmla="*/ 47031 w 950001"/>
                  <a:gd name="connsiteY1" fmla="*/ 81850 h 829311"/>
                  <a:gd name="connsiteX2" fmla="*/ 309921 w 950001"/>
                  <a:gd name="connsiteY2" fmla="*/ 36130 h 829311"/>
                  <a:gd name="connsiteX3" fmla="*/ 492801 w 950001"/>
                  <a:gd name="connsiteY3" fmla="*/ 584770 h 829311"/>
                  <a:gd name="connsiteX4" fmla="*/ 675681 w 950001"/>
                  <a:gd name="connsiteY4" fmla="*/ 824800 h 829311"/>
                  <a:gd name="connsiteX5" fmla="*/ 835701 w 950001"/>
                  <a:gd name="connsiteY5" fmla="*/ 721930 h 829311"/>
                  <a:gd name="connsiteX6" fmla="*/ 950001 w 950001"/>
                  <a:gd name="connsiteY6" fmla="*/ 481900 h 829311"/>
                  <a:gd name="connsiteX0" fmla="*/ 109 w 948799"/>
                  <a:gd name="connsiteY0" fmla="*/ 315594 h 823025"/>
                  <a:gd name="connsiteX1" fmla="*/ 102979 w 948799"/>
                  <a:gd name="connsiteY1" fmla="*/ 98424 h 823025"/>
                  <a:gd name="connsiteX2" fmla="*/ 308719 w 948799"/>
                  <a:gd name="connsiteY2" fmla="*/ 29844 h 823025"/>
                  <a:gd name="connsiteX3" fmla="*/ 491599 w 948799"/>
                  <a:gd name="connsiteY3" fmla="*/ 578484 h 823025"/>
                  <a:gd name="connsiteX4" fmla="*/ 674479 w 948799"/>
                  <a:gd name="connsiteY4" fmla="*/ 818514 h 823025"/>
                  <a:gd name="connsiteX5" fmla="*/ 834499 w 948799"/>
                  <a:gd name="connsiteY5" fmla="*/ 715644 h 823025"/>
                  <a:gd name="connsiteX6" fmla="*/ 948799 w 948799"/>
                  <a:gd name="connsiteY6" fmla="*/ 475614 h 823025"/>
                  <a:gd name="connsiteX0" fmla="*/ 124 w 948814"/>
                  <a:gd name="connsiteY0" fmla="*/ 247892 h 755323"/>
                  <a:gd name="connsiteX1" fmla="*/ 102994 w 948814"/>
                  <a:gd name="connsiteY1" fmla="*/ 30722 h 755323"/>
                  <a:gd name="connsiteX2" fmla="*/ 354454 w 948814"/>
                  <a:gd name="connsiteY2" fmla="*/ 53582 h 755323"/>
                  <a:gd name="connsiteX3" fmla="*/ 491614 w 948814"/>
                  <a:gd name="connsiteY3" fmla="*/ 510782 h 755323"/>
                  <a:gd name="connsiteX4" fmla="*/ 674494 w 948814"/>
                  <a:gd name="connsiteY4" fmla="*/ 750812 h 755323"/>
                  <a:gd name="connsiteX5" fmla="*/ 834514 w 948814"/>
                  <a:gd name="connsiteY5" fmla="*/ 647942 h 755323"/>
                  <a:gd name="connsiteX6" fmla="*/ 948814 w 948814"/>
                  <a:gd name="connsiteY6" fmla="*/ 407912 h 755323"/>
                  <a:gd name="connsiteX0" fmla="*/ 124 w 948814"/>
                  <a:gd name="connsiteY0" fmla="*/ 247892 h 758232"/>
                  <a:gd name="connsiteX1" fmla="*/ 102994 w 948814"/>
                  <a:gd name="connsiteY1" fmla="*/ 30722 h 758232"/>
                  <a:gd name="connsiteX2" fmla="*/ 354454 w 948814"/>
                  <a:gd name="connsiteY2" fmla="*/ 53582 h 758232"/>
                  <a:gd name="connsiteX3" fmla="*/ 491614 w 948814"/>
                  <a:gd name="connsiteY3" fmla="*/ 510782 h 758232"/>
                  <a:gd name="connsiteX4" fmla="*/ 674494 w 948814"/>
                  <a:gd name="connsiteY4" fmla="*/ 750812 h 758232"/>
                  <a:gd name="connsiteX5" fmla="*/ 834514 w 948814"/>
                  <a:gd name="connsiteY5" fmla="*/ 670802 h 758232"/>
                  <a:gd name="connsiteX6" fmla="*/ 948814 w 948814"/>
                  <a:gd name="connsiteY6" fmla="*/ 407912 h 758232"/>
                  <a:gd name="connsiteX0" fmla="*/ 134 w 948824"/>
                  <a:gd name="connsiteY0" fmla="*/ 223389 h 733729"/>
                  <a:gd name="connsiteX1" fmla="*/ 103004 w 948824"/>
                  <a:gd name="connsiteY1" fmla="*/ 6219 h 733729"/>
                  <a:gd name="connsiteX2" fmla="*/ 377324 w 948824"/>
                  <a:gd name="connsiteY2" fmla="*/ 97659 h 733729"/>
                  <a:gd name="connsiteX3" fmla="*/ 491624 w 948824"/>
                  <a:gd name="connsiteY3" fmla="*/ 486279 h 733729"/>
                  <a:gd name="connsiteX4" fmla="*/ 674504 w 948824"/>
                  <a:gd name="connsiteY4" fmla="*/ 726309 h 733729"/>
                  <a:gd name="connsiteX5" fmla="*/ 834524 w 948824"/>
                  <a:gd name="connsiteY5" fmla="*/ 646299 h 733729"/>
                  <a:gd name="connsiteX6" fmla="*/ 948824 w 948824"/>
                  <a:gd name="connsiteY6" fmla="*/ 383409 h 733729"/>
                  <a:gd name="connsiteX0" fmla="*/ 134 w 948824"/>
                  <a:gd name="connsiteY0" fmla="*/ 252217 h 762557"/>
                  <a:gd name="connsiteX1" fmla="*/ 103004 w 948824"/>
                  <a:gd name="connsiteY1" fmla="*/ 35047 h 762557"/>
                  <a:gd name="connsiteX2" fmla="*/ 377324 w 948824"/>
                  <a:gd name="connsiteY2" fmla="*/ 126487 h 762557"/>
                  <a:gd name="connsiteX3" fmla="*/ 491624 w 948824"/>
                  <a:gd name="connsiteY3" fmla="*/ 515107 h 762557"/>
                  <a:gd name="connsiteX4" fmla="*/ 674504 w 948824"/>
                  <a:gd name="connsiteY4" fmla="*/ 755137 h 762557"/>
                  <a:gd name="connsiteX5" fmla="*/ 834524 w 948824"/>
                  <a:gd name="connsiteY5" fmla="*/ 675127 h 762557"/>
                  <a:gd name="connsiteX6" fmla="*/ 948824 w 948824"/>
                  <a:gd name="connsiteY6" fmla="*/ 412237 h 762557"/>
                  <a:gd name="connsiteX0" fmla="*/ 95 w 971645"/>
                  <a:gd name="connsiteY0" fmla="*/ 223389 h 733729"/>
                  <a:gd name="connsiteX1" fmla="*/ 125825 w 971645"/>
                  <a:gd name="connsiteY1" fmla="*/ 6219 h 733729"/>
                  <a:gd name="connsiteX2" fmla="*/ 400145 w 971645"/>
                  <a:gd name="connsiteY2" fmla="*/ 97659 h 733729"/>
                  <a:gd name="connsiteX3" fmla="*/ 514445 w 971645"/>
                  <a:gd name="connsiteY3" fmla="*/ 486279 h 733729"/>
                  <a:gd name="connsiteX4" fmla="*/ 697325 w 971645"/>
                  <a:gd name="connsiteY4" fmla="*/ 726309 h 733729"/>
                  <a:gd name="connsiteX5" fmla="*/ 857345 w 971645"/>
                  <a:gd name="connsiteY5" fmla="*/ 646299 h 733729"/>
                  <a:gd name="connsiteX6" fmla="*/ 971645 w 971645"/>
                  <a:gd name="connsiteY6" fmla="*/ 383409 h 733729"/>
                  <a:gd name="connsiteX0" fmla="*/ 0 w 971550"/>
                  <a:gd name="connsiteY0" fmla="*/ 223389 h 733729"/>
                  <a:gd name="connsiteX1" fmla="*/ 125730 w 971550"/>
                  <a:gd name="connsiteY1" fmla="*/ 6219 h 733729"/>
                  <a:gd name="connsiteX2" fmla="*/ 400050 w 971550"/>
                  <a:gd name="connsiteY2" fmla="*/ 97659 h 733729"/>
                  <a:gd name="connsiteX3" fmla="*/ 514350 w 971550"/>
                  <a:gd name="connsiteY3" fmla="*/ 486279 h 733729"/>
                  <a:gd name="connsiteX4" fmla="*/ 697230 w 971550"/>
                  <a:gd name="connsiteY4" fmla="*/ 726309 h 733729"/>
                  <a:gd name="connsiteX5" fmla="*/ 857250 w 971550"/>
                  <a:gd name="connsiteY5" fmla="*/ 646299 h 733729"/>
                  <a:gd name="connsiteX6" fmla="*/ 971550 w 971550"/>
                  <a:gd name="connsiteY6" fmla="*/ 383409 h 733729"/>
                  <a:gd name="connsiteX0" fmla="*/ 0 w 971550"/>
                  <a:gd name="connsiteY0" fmla="*/ 228407 h 738747"/>
                  <a:gd name="connsiteX1" fmla="*/ 125730 w 971550"/>
                  <a:gd name="connsiteY1" fmla="*/ 11237 h 738747"/>
                  <a:gd name="connsiteX2" fmla="*/ 388620 w 971550"/>
                  <a:gd name="connsiteY2" fmla="*/ 79817 h 738747"/>
                  <a:gd name="connsiteX3" fmla="*/ 514350 w 971550"/>
                  <a:gd name="connsiteY3" fmla="*/ 491297 h 738747"/>
                  <a:gd name="connsiteX4" fmla="*/ 697230 w 971550"/>
                  <a:gd name="connsiteY4" fmla="*/ 731327 h 738747"/>
                  <a:gd name="connsiteX5" fmla="*/ 857250 w 971550"/>
                  <a:gd name="connsiteY5" fmla="*/ 651317 h 738747"/>
                  <a:gd name="connsiteX6" fmla="*/ 971550 w 971550"/>
                  <a:gd name="connsiteY6" fmla="*/ 388427 h 738747"/>
                  <a:gd name="connsiteX0" fmla="*/ 0 w 971550"/>
                  <a:gd name="connsiteY0" fmla="*/ 238490 h 748830"/>
                  <a:gd name="connsiteX1" fmla="*/ 125730 w 971550"/>
                  <a:gd name="connsiteY1" fmla="*/ 21320 h 748830"/>
                  <a:gd name="connsiteX2" fmla="*/ 388620 w 971550"/>
                  <a:gd name="connsiteY2" fmla="*/ 89900 h 748830"/>
                  <a:gd name="connsiteX3" fmla="*/ 514350 w 971550"/>
                  <a:gd name="connsiteY3" fmla="*/ 501380 h 748830"/>
                  <a:gd name="connsiteX4" fmla="*/ 697230 w 971550"/>
                  <a:gd name="connsiteY4" fmla="*/ 741410 h 748830"/>
                  <a:gd name="connsiteX5" fmla="*/ 857250 w 971550"/>
                  <a:gd name="connsiteY5" fmla="*/ 661400 h 748830"/>
                  <a:gd name="connsiteX6" fmla="*/ 971550 w 971550"/>
                  <a:gd name="connsiteY6" fmla="*/ 398510 h 748830"/>
                  <a:gd name="connsiteX0" fmla="*/ 0 w 971550"/>
                  <a:gd name="connsiteY0" fmla="*/ 238490 h 742466"/>
                  <a:gd name="connsiteX1" fmla="*/ 125730 w 971550"/>
                  <a:gd name="connsiteY1" fmla="*/ 21320 h 742466"/>
                  <a:gd name="connsiteX2" fmla="*/ 388620 w 971550"/>
                  <a:gd name="connsiteY2" fmla="*/ 89900 h 742466"/>
                  <a:gd name="connsiteX3" fmla="*/ 514350 w 971550"/>
                  <a:gd name="connsiteY3" fmla="*/ 501380 h 742466"/>
                  <a:gd name="connsiteX4" fmla="*/ 697230 w 971550"/>
                  <a:gd name="connsiteY4" fmla="*/ 741410 h 742466"/>
                  <a:gd name="connsiteX5" fmla="*/ 902970 w 971550"/>
                  <a:gd name="connsiteY5" fmla="*/ 581390 h 742466"/>
                  <a:gd name="connsiteX6" fmla="*/ 971550 w 971550"/>
                  <a:gd name="connsiteY6" fmla="*/ 398510 h 742466"/>
                  <a:gd name="connsiteX0" fmla="*/ 0 w 971550"/>
                  <a:gd name="connsiteY0" fmla="*/ 238490 h 747211"/>
                  <a:gd name="connsiteX1" fmla="*/ 125730 w 971550"/>
                  <a:gd name="connsiteY1" fmla="*/ 21320 h 747211"/>
                  <a:gd name="connsiteX2" fmla="*/ 388620 w 971550"/>
                  <a:gd name="connsiteY2" fmla="*/ 89900 h 747211"/>
                  <a:gd name="connsiteX3" fmla="*/ 514350 w 971550"/>
                  <a:gd name="connsiteY3" fmla="*/ 501380 h 747211"/>
                  <a:gd name="connsiteX4" fmla="*/ 697230 w 971550"/>
                  <a:gd name="connsiteY4" fmla="*/ 741410 h 747211"/>
                  <a:gd name="connsiteX5" fmla="*/ 880110 w 971550"/>
                  <a:gd name="connsiteY5" fmla="*/ 649970 h 747211"/>
                  <a:gd name="connsiteX6" fmla="*/ 971550 w 971550"/>
                  <a:gd name="connsiteY6" fmla="*/ 398510 h 747211"/>
                  <a:gd name="connsiteX0" fmla="*/ 0 w 971550"/>
                  <a:gd name="connsiteY0" fmla="*/ 238490 h 743409"/>
                  <a:gd name="connsiteX1" fmla="*/ 125730 w 971550"/>
                  <a:gd name="connsiteY1" fmla="*/ 21320 h 743409"/>
                  <a:gd name="connsiteX2" fmla="*/ 388620 w 971550"/>
                  <a:gd name="connsiteY2" fmla="*/ 89900 h 743409"/>
                  <a:gd name="connsiteX3" fmla="*/ 514350 w 971550"/>
                  <a:gd name="connsiteY3" fmla="*/ 501380 h 743409"/>
                  <a:gd name="connsiteX4" fmla="*/ 697230 w 971550"/>
                  <a:gd name="connsiteY4" fmla="*/ 741410 h 743409"/>
                  <a:gd name="connsiteX5" fmla="*/ 914400 w 971550"/>
                  <a:gd name="connsiteY5" fmla="*/ 604250 h 743409"/>
                  <a:gd name="connsiteX6" fmla="*/ 971550 w 971550"/>
                  <a:gd name="connsiteY6" fmla="*/ 398510 h 743409"/>
                  <a:gd name="connsiteX0" fmla="*/ 0 w 971550"/>
                  <a:gd name="connsiteY0" fmla="*/ 238490 h 748830"/>
                  <a:gd name="connsiteX1" fmla="*/ 125730 w 971550"/>
                  <a:gd name="connsiteY1" fmla="*/ 21320 h 748830"/>
                  <a:gd name="connsiteX2" fmla="*/ 388620 w 971550"/>
                  <a:gd name="connsiteY2" fmla="*/ 89900 h 748830"/>
                  <a:gd name="connsiteX3" fmla="*/ 514350 w 971550"/>
                  <a:gd name="connsiteY3" fmla="*/ 501380 h 748830"/>
                  <a:gd name="connsiteX4" fmla="*/ 697230 w 971550"/>
                  <a:gd name="connsiteY4" fmla="*/ 741410 h 748830"/>
                  <a:gd name="connsiteX5" fmla="*/ 891540 w 971550"/>
                  <a:gd name="connsiteY5" fmla="*/ 661400 h 748830"/>
                  <a:gd name="connsiteX6" fmla="*/ 971550 w 971550"/>
                  <a:gd name="connsiteY6" fmla="*/ 398510 h 748830"/>
                  <a:gd name="connsiteX0" fmla="*/ 0 w 971550"/>
                  <a:gd name="connsiteY0" fmla="*/ 263821 h 774161"/>
                  <a:gd name="connsiteX1" fmla="*/ 125730 w 971550"/>
                  <a:gd name="connsiteY1" fmla="*/ 46651 h 774161"/>
                  <a:gd name="connsiteX2" fmla="*/ 388620 w 971550"/>
                  <a:gd name="connsiteY2" fmla="*/ 115231 h 774161"/>
                  <a:gd name="connsiteX3" fmla="*/ 514350 w 971550"/>
                  <a:gd name="connsiteY3" fmla="*/ 526711 h 774161"/>
                  <a:gd name="connsiteX4" fmla="*/ 697230 w 971550"/>
                  <a:gd name="connsiteY4" fmla="*/ 766741 h 774161"/>
                  <a:gd name="connsiteX5" fmla="*/ 891540 w 971550"/>
                  <a:gd name="connsiteY5" fmla="*/ 686731 h 774161"/>
                  <a:gd name="connsiteX6" fmla="*/ 971550 w 971550"/>
                  <a:gd name="connsiteY6" fmla="*/ 423841 h 774161"/>
                  <a:gd name="connsiteX0" fmla="*/ 0 w 971550"/>
                  <a:gd name="connsiteY0" fmla="*/ 263821 h 772542"/>
                  <a:gd name="connsiteX1" fmla="*/ 125730 w 971550"/>
                  <a:gd name="connsiteY1" fmla="*/ 46651 h 772542"/>
                  <a:gd name="connsiteX2" fmla="*/ 388620 w 971550"/>
                  <a:gd name="connsiteY2" fmla="*/ 115231 h 772542"/>
                  <a:gd name="connsiteX3" fmla="*/ 514350 w 971550"/>
                  <a:gd name="connsiteY3" fmla="*/ 526711 h 772542"/>
                  <a:gd name="connsiteX4" fmla="*/ 697230 w 971550"/>
                  <a:gd name="connsiteY4" fmla="*/ 766741 h 772542"/>
                  <a:gd name="connsiteX5" fmla="*/ 891540 w 971550"/>
                  <a:gd name="connsiteY5" fmla="*/ 675301 h 772542"/>
                  <a:gd name="connsiteX6" fmla="*/ 971550 w 971550"/>
                  <a:gd name="connsiteY6" fmla="*/ 423841 h 772542"/>
                  <a:gd name="connsiteX0" fmla="*/ 0 w 971550"/>
                  <a:gd name="connsiteY0" fmla="*/ 263821 h 773379"/>
                  <a:gd name="connsiteX1" fmla="*/ 125730 w 971550"/>
                  <a:gd name="connsiteY1" fmla="*/ 46651 h 773379"/>
                  <a:gd name="connsiteX2" fmla="*/ 388620 w 971550"/>
                  <a:gd name="connsiteY2" fmla="*/ 115231 h 773379"/>
                  <a:gd name="connsiteX3" fmla="*/ 514350 w 971550"/>
                  <a:gd name="connsiteY3" fmla="*/ 526711 h 773379"/>
                  <a:gd name="connsiteX4" fmla="*/ 697230 w 971550"/>
                  <a:gd name="connsiteY4" fmla="*/ 766741 h 773379"/>
                  <a:gd name="connsiteX5" fmla="*/ 891540 w 971550"/>
                  <a:gd name="connsiteY5" fmla="*/ 675301 h 773379"/>
                  <a:gd name="connsiteX6" fmla="*/ 971550 w 971550"/>
                  <a:gd name="connsiteY6" fmla="*/ 423841 h 773379"/>
                  <a:gd name="connsiteX0" fmla="*/ 0 w 1004826"/>
                  <a:gd name="connsiteY0" fmla="*/ 263821 h 768959"/>
                  <a:gd name="connsiteX1" fmla="*/ 125730 w 1004826"/>
                  <a:gd name="connsiteY1" fmla="*/ 46651 h 768959"/>
                  <a:gd name="connsiteX2" fmla="*/ 388620 w 1004826"/>
                  <a:gd name="connsiteY2" fmla="*/ 115231 h 768959"/>
                  <a:gd name="connsiteX3" fmla="*/ 514350 w 1004826"/>
                  <a:gd name="connsiteY3" fmla="*/ 526711 h 768959"/>
                  <a:gd name="connsiteX4" fmla="*/ 697230 w 1004826"/>
                  <a:gd name="connsiteY4" fmla="*/ 766741 h 768959"/>
                  <a:gd name="connsiteX5" fmla="*/ 994410 w 1004826"/>
                  <a:gd name="connsiteY5" fmla="*/ 629581 h 768959"/>
                  <a:gd name="connsiteX6" fmla="*/ 971550 w 1004826"/>
                  <a:gd name="connsiteY6" fmla="*/ 423841 h 768959"/>
                  <a:gd name="connsiteX0" fmla="*/ 0 w 1074420"/>
                  <a:gd name="connsiteY0" fmla="*/ 263821 h 768844"/>
                  <a:gd name="connsiteX1" fmla="*/ 125730 w 1074420"/>
                  <a:gd name="connsiteY1" fmla="*/ 46651 h 768844"/>
                  <a:gd name="connsiteX2" fmla="*/ 388620 w 1074420"/>
                  <a:gd name="connsiteY2" fmla="*/ 115231 h 768844"/>
                  <a:gd name="connsiteX3" fmla="*/ 514350 w 1074420"/>
                  <a:gd name="connsiteY3" fmla="*/ 526711 h 768844"/>
                  <a:gd name="connsiteX4" fmla="*/ 697230 w 1074420"/>
                  <a:gd name="connsiteY4" fmla="*/ 766741 h 768844"/>
                  <a:gd name="connsiteX5" fmla="*/ 994410 w 1074420"/>
                  <a:gd name="connsiteY5" fmla="*/ 629581 h 768844"/>
                  <a:gd name="connsiteX6" fmla="*/ 1074420 w 1074420"/>
                  <a:gd name="connsiteY6" fmla="*/ 389551 h 768844"/>
                  <a:gd name="connsiteX0" fmla="*/ 0 w 1074420"/>
                  <a:gd name="connsiteY0" fmla="*/ 263821 h 768844"/>
                  <a:gd name="connsiteX1" fmla="*/ 125730 w 1074420"/>
                  <a:gd name="connsiteY1" fmla="*/ 46651 h 768844"/>
                  <a:gd name="connsiteX2" fmla="*/ 388620 w 1074420"/>
                  <a:gd name="connsiteY2" fmla="*/ 115231 h 768844"/>
                  <a:gd name="connsiteX3" fmla="*/ 514350 w 1074420"/>
                  <a:gd name="connsiteY3" fmla="*/ 526711 h 768844"/>
                  <a:gd name="connsiteX4" fmla="*/ 697230 w 1074420"/>
                  <a:gd name="connsiteY4" fmla="*/ 766741 h 768844"/>
                  <a:gd name="connsiteX5" fmla="*/ 994410 w 1074420"/>
                  <a:gd name="connsiteY5" fmla="*/ 629581 h 768844"/>
                  <a:gd name="connsiteX6" fmla="*/ 1074420 w 1074420"/>
                  <a:gd name="connsiteY6" fmla="*/ 389551 h 768844"/>
                  <a:gd name="connsiteX0" fmla="*/ 0 w 1074420"/>
                  <a:gd name="connsiteY0" fmla="*/ 263821 h 768844"/>
                  <a:gd name="connsiteX1" fmla="*/ 125730 w 1074420"/>
                  <a:gd name="connsiteY1" fmla="*/ 46651 h 768844"/>
                  <a:gd name="connsiteX2" fmla="*/ 388620 w 1074420"/>
                  <a:gd name="connsiteY2" fmla="*/ 115231 h 768844"/>
                  <a:gd name="connsiteX3" fmla="*/ 514350 w 1074420"/>
                  <a:gd name="connsiteY3" fmla="*/ 526711 h 768844"/>
                  <a:gd name="connsiteX4" fmla="*/ 697230 w 1074420"/>
                  <a:gd name="connsiteY4" fmla="*/ 766741 h 768844"/>
                  <a:gd name="connsiteX5" fmla="*/ 994410 w 1074420"/>
                  <a:gd name="connsiteY5" fmla="*/ 629581 h 768844"/>
                  <a:gd name="connsiteX6" fmla="*/ 1074420 w 1074420"/>
                  <a:gd name="connsiteY6" fmla="*/ 389551 h 768844"/>
                  <a:gd name="connsiteX0" fmla="*/ 0 w 994410"/>
                  <a:gd name="connsiteY0" fmla="*/ 263821 h 768844"/>
                  <a:gd name="connsiteX1" fmla="*/ 125730 w 994410"/>
                  <a:gd name="connsiteY1" fmla="*/ 46651 h 768844"/>
                  <a:gd name="connsiteX2" fmla="*/ 388620 w 994410"/>
                  <a:gd name="connsiteY2" fmla="*/ 115231 h 768844"/>
                  <a:gd name="connsiteX3" fmla="*/ 514350 w 994410"/>
                  <a:gd name="connsiteY3" fmla="*/ 526711 h 768844"/>
                  <a:gd name="connsiteX4" fmla="*/ 697230 w 994410"/>
                  <a:gd name="connsiteY4" fmla="*/ 766741 h 768844"/>
                  <a:gd name="connsiteX5" fmla="*/ 994410 w 994410"/>
                  <a:gd name="connsiteY5" fmla="*/ 629581 h 76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4410" h="768844">
                    <a:moveTo>
                      <a:pt x="0" y="263821"/>
                    </a:moveTo>
                    <a:cubicBezTo>
                      <a:pt x="77152" y="64748"/>
                      <a:pt x="-7620" y="151426"/>
                      <a:pt x="125730" y="46651"/>
                    </a:cubicBezTo>
                    <a:cubicBezTo>
                      <a:pt x="259080" y="-58124"/>
                      <a:pt x="323850" y="35221"/>
                      <a:pt x="388620" y="115231"/>
                    </a:cubicBezTo>
                    <a:cubicBezTo>
                      <a:pt x="453390" y="195241"/>
                      <a:pt x="462915" y="418126"/>
                      <a:pt x="514350" y="526711"/>
                    </a:cubicBezTo>
                    <a:cubicBezTo>
                      <a:pt x="565785" y="635296"/>
                      <a:pt x="617220" y="749596"/>
                      <a:pt x="697230" y="766741"/>
                    </a:cubicBezTo>
                    <a:cubicBezTo>
                      <a:pt x="777240" y="783886"/>
                      <a:pt x="931545" y="692446"/>
                      <a:pt x="994410" y="6295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5" name="Přímá spojnice se šipkou 14"/>
              <p:cNvCxnSpPr>
                <a:endCxn id="14" idx="2"/>
              </p:cNvCxnSpPr>
              <p:nvPr/>
            </p:nvCxnSpPr>
            <p:spPr>
              <a:xfrm flipV="1">
                <a:off x="1498516" y="3490932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/>
              <p:cNvCxnSpPr/>
              <p:nvPr/>
            </p:nvCxnSpPr>
            <p:spPr>
              <a:xfrm flipV="1">
                <a:off x="1591092" y="3699884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se šipkou 17"/>
              <p:cNvCxnSpPr/>
              <p:nvPr/>
            </p:nvCxnSpPr>
            <p:spPr>
              <a:xfrm flipV="1">
                <a:off x="1668820" y="3933056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se šipkou 18"/>
              <p:cNvCxnSpPr/>
              <p:nvPr/>
            </p:nvCxnSpPr>
            <p:spPr>
              <a:xfrm flipV="1">
                <a:off x="1746548" y="4131932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/>
              <p:nvPr/>
            </p:nvCxnSpPr>
            <p:spPr>
              <a:xfrm flipV="1">
                <a:off x="2095148" y="4005064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Skupina 34"/>
          <p:cNvGrpSpPr/>
          <p:nvPr/>
        </p:nvGrpSpPr>
        <p:grpSpPr>
          <a:xfrm>
            <a:off x="1564117" y="4868182"/>
            <a:ext cx="1553802" cy="1029399"/>
            <a:chOff x="-1371650" y="3342791"/>
            <a:chExt cx="1553802" cy="1029399"/>
          </a:xfrm>
        </p:grpSpPr>
        <p:sp>
          <p:nvSpPr>
            <p:cNvPr id="36" name="Obdélník 35"/>
            <p:cNvSpPr/>
            <p:nvPr/>
          </p:nvSpPr>
          <p:spPr>
            <a:xfrm>
              <a:off x="-1371650" y="3342791"/>
              <a:ext cx="1553802" cy="10293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" name="Skupina 36"/>
            <p:cNvGrpSpPr/>
            <p:nvPr/>
          </p:nvGrpSpPr>
          <p:grpSpPr>
            <a:xfrm>
              <a:off x="-1126628" y="3404611"/>
              <a:ext cx="1160190" cy="905758"/>
              <a:chOff x="1188720" y="3375701"/>
              <a:chExt cx="1160190" cy="905758"/>
            </a:xfrm>
          </p:grpSpPr>
          <p:sp>
            <p:nvSpPr>
              <p:cNvPr id="38" name="Volný tvar 37"/>
              <p:cNvSpPr/>
              <p:nvPr/>
            </p:nvSpPr>
            <p:spPr>
              <a:xfrm>
                <a:off x="1188720" y="3508080"/>
                <a:ext cx="971550" cy="773379"/>
              </a:xfrm>
              <a:custGeom>
                <a:avLst/>
                <a:gdLst>
                  <a:gd name="connsiteX0" fmla="*/ 1311 w 950001"/>
                  <a:gd name="connsiteY0" fmla="*/ 321880 h 799269"/>
                  <a:gd name="connsiteX1" fmla="*/ 47031 w 950001"/>
                  <a:gd name="connsiteY1" fmla="*/ 81850 h 799269"/>
                  <a:gd name="connsiteX2" fmla="*/ 309921 w 950001"/>
                  <a:gd name="connsiteY2" fmla="*/ 36130 h 799269"/>
                  <a:gd name="connsiteX3" fmla="*/ 492801 w 950001"/>
                  <a:gd name="connsiteY3" fmla="*/ 584770 h 799269"/>
                  <a:gd name="connsiteX4" fmla="*/ 572811 w 950001"/>
                  <a:gd name="connsiteY4" fmla="*/ 790510 h 799269"/>
                  <a:gd name="connsiteX5" fmla="*/ 778551 w 950001"/>
                  <a:gd name="connsiteY5" fmla="*/ 733360 h 799269"/>
                  <a:gd name="connsiteX6" fmla="*/ 950001 w 950001"/>
                  <a:gd name="connsiteY6" fmla="*/ 481900 h 799269"/>
                  <a:gd name="connsiteX0" fmla="*/ 1311 w 950001"/>
                  <a:gd name="connsiteY0" fmla="*/ 321880 h 797094"/>
                  <a:gd name="connsiteX1" fmla="*/ 47031 w 950001"/>
                  <a:gd name="connsiteY1" fmla="*/ 81850 h 797094"/>
                  <a:gd name="connsiteX2" fmla="*/ 309921 w 950001"/>
                  <a:gd name="connsiteY2" fmla="*/ 36130 h 797094"/>
                  <a:gd name="connsiteX3" fmla="*/ 492801 w 950001"/>
                  <a:gd name="connsiteY3" fmla="*/ 584770 h 797094"/>
                  <a:gd name="connsiteX4" fmla="*/ 572811 w 950001"/>
                  <a:gd name="connsiteY4" fmla="*/ 790510 h 797094"/>
                  <a:gd name="connsiteX5" fmla="*/ 835701 w 950001"/>
                  <a:gd name="connsiteY5" fmla="*/ 721930 h 797094"/>
                  <a:gd name="connsiteX6" fmla="*/ 950001 w 950001"/>
                  <a:gd name="connsiteY6" fmla="*/ 481900 h 797094"/>
                  <a:gd name="connsiteX0" fmla="*/ 1311 w 950001"/>
                  <a:gd name="connsiteY0" fmla="*/ 321880 h 829311"/>
                  <a:gd name="connsiteX1" fmla="*/ 47031 w 950001"/>
                  <a:gd name="connsiteY1" fmla="*/ 81850 h 829311"/>
                  <a:gd name="connsiteX2" fmla="*/ 309921 w 950001"/>
                  <a:gd name="connsiteY2" fmla="*/ 36130 h 829311"/>
                  <a:gd name="connsiteX3" fmla="*/ 492801 w 950001"/>
                  <a:gd name="connsiteY3" fmla="*/ 584770 h 829311"/>
                  <a:gd name="connsiteX4" fmla="*/ 675681 w 950001"/>
                  <a:gd name="connsiteY4" fmla="*/ 824800 h 829311"/>
                  <a:gd name="connsiteX5" fmla="*/ 835701 w 950001"/>
                  <a:gd name="connsiteY5" fmla="*/ 721930 h 829311"/>
                  <a:gd name="connsiteX6" fmla="*/ 950001 w 950001"/>
                  <a:gd name="connsiteY6" fmla="*/ 481900 h 829311"/>
                  <a:gd name="connsiteX0" fmla="*/ 109 w 948799"/>
                  <a:gd name="connsiteY0" fmla="*/ 315594 h 823025"/>
                  <a:gd name="connsiteX1" fmla="*/ 102979 w 948799"/>
                  <a:gd name="connsiteY1" fmla="*/ 98424 h 823025"/>
                  <a:gd name="connsiteX2" fmla="*/ 308719 w 948799"/>
                  <a:gd name="connsiteY2" fmla="*/ 29844 h 823025"/>
                  <a:gd name="connsiteX3" fmla="*/ 491599 w 948799"/>
                  <a:gd name="connsiteY3" fmla="*/ 578484 h 823025"/>
                  <a:gd name="connsiteX4" fmla="*/ 674479 w 948799"/>
                  <a:gd name="connsiteY4" fmla="*/ 818514 h 823025"/>
                  <a:gd name="connsiteX5" fmla="*/ 834499 w 948799"/>
                  <a:gd name="connsiteY5" fmla="*/ 715644 h 823025"/>
                  <a:gd name="connsiteX6" fmla="*/ 948799 w 948799"/>
                  <a:gd name="connsiteY6" fmla="*/ 475614 h 823025"/>
                  <a:gd name="connsiteX0" fmla="*/ 124 w 948814"/>
                  <a:gd name="connsiteY0" fmla="*/ 247892 h 755323"/>
                  <a:gd name="connsiteX1" fmla="*/ 102994 w 948814"/>
                  <a:gd name="connsiteY1" fmla="*/ 30722 h 755323"/>
                  <a:gd name="connsiteX2" fmla="*/ 354454 w 948814"/>
                  <a:gd name="connsiteY2" fmla="*/ 53582 h 755323"/>
                  <a:gd name="connsiteX3" fmla="*/ 491614 w 948814"/>
                  <a:gd name="connsiteY3" fmla="*/ 510782 h 755323"/>
                  <a:gd name="connsiteX4" fmla="*/ 674494 w 948814"/>
                  <a:gd name="connsiteY4" fmla="*/ 750812 h 755323"/>
                  <a:gd name="connsiteX5" fmla="*/ 834514 w 948814"/>
                  <a:gd name="connsiteY5" fmla="*/ 647942 h 755323"/>
                  <a:gd name="connsiteX6" fmla="*/ 948814 w 948814"/>
                  <a:gd name="connsiteY6" fmla="*/ 407912 h 755323"/>
                  <a:gd name="connsiteX0" fmla="*/ 124 w 948814"/>
                  <a:gd name="connsiteY0" fmla="*/ 247892 h 758232"/>
                  <a:gd name="connsiteX1" fmla="*/ 102994 w 948814"/>
                  <a:gd name="connsiteY1" fmla="*/ 30722 h 758232"/>
                  <a:gd name="connsiteX2" fmla="*/ 354454 w 948814"/>
                  <a:gd name="connsiteY2" fmla="*/ 53582 h 758232"/>
                  <a:gd name="connsiteX3" fmla="*/ 491614 w 948814"/>
                  <a:gd name="connsiteY3" fmla="*/ 510782 h 758232"/>
                  <a:gd name="connsiteX4" fmla="*/ 674494 w 948814"/>
                  <a:gd name="connsiteY4" fmla="*/ 750812 h 758232"/>
                  <a:gd name="connsiteX5" fmla="*/ 834514 w 948814"/>
                  <a:gd name="connsiteY5" fmla="*/ 670802 h 758232"/>
                  <a:gd name="connsiteX6" fmla="*/ 948814 w 948814"/>
                  <a:gd name="connsiteY6" fmla="*/ 407912 h 758232"/>
                  <a:gd name="connsiteX0" fmla="*/ 134 w 948824"/>
                  <a:gd name="connsiteY0" fmla="*/ 223389 h 733729"/>
                  <a:gd name="connsiteX1" fmla="*/ 103004 w 948824"/>
                  <a:gd name="connsiteY1" fmla="*/ 6219 h 733729"/>
                  <a:gd name="connsiteX2" fmla="*/ 377324 w 948824"/>
                  <a:gd name="connsiteY2" fmla="*/ 97659 h 733729"/>
                  <a:gd name="connsiteX3" fmla="*/ 491624 w 948824"/>
                  <a:gd name="connsiteY3" fmla="*/ 486279 h 733729"/>
                  <a:gd name="connsiteX4" fmla="*/ 674504 w 948824"/>
                  <a:gd name="connsiteY4" fmla="*/ 726309 h 733729"/>
                  <a:gd name="connsiteX5" fmla="*/ 834524 w 948824"/>
                  <a:gd name="connsiteY5" fmla="*/ 646299 h 733729"/>
                  <a:gd name="connsiteX6" fmla="*/ 948824 w 948824"/>
                  <a:gd name="connsiteY6" fmla="*/ 383409 h 733729"/>
                  <a:gd name="connsiteX0" fmla="*/ 134 w 948824"/>
                  <a:gd name="connsiteY0" fmla="*/ 252217 h 762557"/>
                  <a:gd name="connsiteX1" fmla="*/ 103004 w 948824"/>
                  <a:gd name="connsiteY1" fmla="*/ 35047 h 762557"/>
                  <a:gd name="connsiteX2" fmla="*/ 377324 w 948824"/>
                  <a:gd name="connsiteY2" fmla="*/ 126487 h 762557"/>
                  <a:gd name="connsiteX3" fmla="*/ 491624 w 948824"/>
                  <a:gd name="connsiteY3" fmla="*/ 515107 h 762557"/>
                  <a:gd name="connsiteX4" fmla="*/ 674504 w 948824"/>
                  <a:gd name="connsiteY4" fmla="*/ 755137 h 762557"/>
                  <a:gd name="connsiteX5" fmla="*/ 834524 w 948824"/>
                  <a:gd name="connsiteY5" fmla="*/ 675127 h 762557"/>
                  <a:gd name="connsiteX6" fmla="*/ 948824 w 948824"/>
                  <a:gd name="connsiteY6" fmla="*/ 412237 h 762557"/>
                  <a:gd name="connsiteX0" fmla="*/ 95 w 971645"/>
                  <a:gd name="connsiteY0" fmla="*/ 223389 h 733729"/>
                  <a:gd name="connsiteX1" fmla="*/ 125825 w 971645"/>
                  <a:gd name="connsiteY1" fmla="*/ 6219 h 733729"/>
                  <a:gd name="connsiteX2" fmla="*/ 400145 w 971645"/>
                  <a:gd name="connsiteY2" fmla="*/ 97659 h 733729"/>
                  <a:gd name="connsiteX3" fmla="*/ 514445 w 971645"/>
                  <a:gd name="connsiteY3" fmla="*/ 486279 h 733729"/>
                  <a:gd name="connsiteX4" fmla="*/ 697325 w 971645"/>
                  <a:gd name="connsiteY4" fmla="*/ 726309 h 733729"/>
                  <a:gd name="connsiteX5" fmla="*/ 857345 w 971645"/>
                  <a:gd name="connsiteY5" fmla="*/ 646299 h 733729"/>
                  <a:gd name="connsiteX6" fmla="*/ 971645 w 971645"/>
                  <a:gd name="connsiteY6" fmla="*/ 383409 h 733729"/>
                  <a:gd name="connsiteX0" fmla="*/ 0 w 971550"/>
                  <a:gd name="connsiteY0" fmla="*/ 223389 h 733729"/>
                  <a:gd name="connsiteX1" fmla="*/ 125730 w 971550"/>
                  <a:gd name="connsiteY1" fmla="*/ 6219 h 733729"/>
                  <a:gd name="connsiteX2" fmla="*/ 400050 w 971550"/>
                  <a:gd name="connsiteY2" fmla="*/ 97659 h 733729"/>
                  <a:gd name="connsiteX3" fmla="*/ 514350 w 971550"/>
                  <a:gd name="connsiteY3" fmla="*/ 486279 h 733729"/>
                  <a:gd name="connsiteX4" fmla="*/ 697230 w 971550"/>
                  <a:gd name="connsiteY4" fmla="*/ 726309 h 733729"/>
                  <a:gd name="connsiteX5" fmla="*/ 857250 w 971550"/>
                  <a:gd name="connsiteY5" fmla="*/ 646299 h 733729"/>
                  <a:gd name="connsiteX6" fmla="*/ 971550 w 971550"/>
                  <a:gd name="connsiteY6" fmla="*/ 383409 h 733729"/>
                  <a:gd name="connsiteX0" fmla="*/ 0 w 971550"/>
                  <a:gd name="connsiteY0" fmla="*/ 228407 h 738747"/>
                  <a:gd name="connsiteX1" fmla="*/ 125730 w 971550"/>
                  <a:gd name="connsiteY1" fmla="*/ 11237 h 738747"/>
                  <a:gd name="connsiteX2" fmla="*/ 388620 w 971550"/>
                  <a:gd name="connsiteY2" fmla="*/ 79817 h 738747"/>
                  <a:gd name="connsiteX3" fmla="*/ 514350 w 971550"/>
                  <a:gd name="connsiteY3" fmla="*/ 491297 h 738747"/>
                  <a:gd name="connsiteX4" fmla="*/ 697230 w 971550"/>
                  <a:gd name="connsiteY4" fmla="*/ 731327 h 738747"/>
                  <a:gd name="connsiteX5" fmla="*/ 857250 w 971550"/>
                  <a:gd name="connsiteY5" fmla="*/ 651317 h 738747"/>
                  <a:gd name="connsiteX6" fmla="*/ 971550 w 971550"/>
                  <a:gd name="connsiteY6" fmla="*/ 388427 h 738747"/>
                  <a:gd name="connsiteX0" fmla="*/ 0 w 971550"/>
                  <a:gd name="connsiteY0" fmla="*/ 238490 h 748830"/>
                  <a:gd name="connsiteX1" fmla="*/ 125730 w 971550"/>
                  <a:gd name="connsiteY1" fmla="*/ 21320 h 748830"/>
                  <a:gd name="connsiteX2" fmla="*/ 388620 w 971550"/>
                  <a:gd name="connsiteY2" fmla="*/ 89900 h 748830"/>
                  <a:gd name="connsiteX3" fmla="*/ 514350 w 971550"/>
                  <a:gd name="connsiteY3" fmla="*/ 501380 h 748830"/>
                  <a:gd name="connsiteX4" fmla="*/ 697230 w 971550"/>
                  <a:gd name="connsiteY4" fmla="*/ 741410 h 748830"/>
                  <a:gd name="connsiteX5" fmla="*/ 857250 w 971550"/>
                  <a:gd name="connsiteY5" fmla="*/ 661400 h 748830"/>
                  <a:gd name="connsiteX6" fmla="*/ 971550 w 971550"/>
                  <a:gd name="connsiteY6" fmla="*/ 398510 h 748830"/>
                  <a:gd name="connsiteX0" fmla="*/ 0 w 971550"/>
                  <a:gd name="connsiteY0" fmla="*/ 238490 h 742466"/>
                  <a:gd name="connsiteX1" fmla="*/ 125730 w 971550"/>
                  <a:gd name="connsiteY1" fmla="*/ 21320 h 742466"/>
                  <a:gd name="connsiteX2" fmla="*/ 388620 w 971550"/>
                  <a:gd name="connsiteY2" fmla="*/ 89900 h 742466"/>
                  <a:gd name="connsiteX3" fmla="*/ 514350 w 971550"/>
                  <a:gd name="connsiteY3" fmla="*/ 501380 h 742466"/>
                  <a:gd name="connsiteX4" fmla="*/ 697230 w 971550"/>
                  <a:gd name="connsiteY4" fmla="*/ 741410 h 742466"/>
                  <a:gd name="connsiteX5" fmla="*/ 902970 w 971550"/>
                  <a:gd name="connsiteY5" fmla="*/ 581390 h 742466"/>
                  <a:gd name="connsiteX6" fmla="*/ 971550 w 971550"/>
                  <a:gd name="connsiteY6" fmla="*/ 398510 h 742466"/>
                  <a:gd name="connsiteX0" fmla="*/ 0 w 971550"/>
                  <a:gd name="connsiteY0" fmla="*/ 238490 h 747211"/>
                  <a:gd name="connsiteX1" fmla="*/ 125730 w 971550"/>
                  <a:gd name="connsiteY1" fmla="*/ 21320 h 747211"/>
                  <a:gd name="connsiteX2" fmla="*/ 388620 w 971550"/>
                  <a:gd name="connsiteY2" fmla="*/ 89900 h 747211"/>
                  <a:gd name="connsiteX3" fmla="*/ 514350 w 971550"/>
                  <a:gd name="connsiteY3" fmla="*/ 501380 h 747211"/>
                  <a:gd name="connsiteX4" fmla="*/ 697230 w 971550"/>
                  <a:gd name="connsiteY4" fmla="*/ 741410 h 747211"/>
                  <a:gd name="connsiteX5" fmla="*/ 880110 w 971550"/>
                  <a:gd name="connsiteY5" fmla="*/ 649970 h 747211"/>
                  <a:gd name="connsiteX6" fmla="*/ 971550 w 971550"/>
                  <a:gd name="connsiteY6" fmla="*/ 398510 h 747211"/>
                  <a:gd name="connsiteX0" fmla="*/ 0 w 971550"/>
                  <a:gd name="connsiteY0" fmla="*/ 238490 h 743409"/>
                  <a:gd name="connsiteX1" fmla="*/ 125730 w 971550"/>
                  <a:gd name="connsiteY1" fmla="*/ 21320 h 743409"/>
                  <a:gd name="connsiteX2" fmla="*/ 388620 w 971550"/>
                  <a:gd name="connsiteY2" fmla="*/ 89900 h 743409"/>
                  <a:gd name="connsiteX3" fmla="*/ 514350 w 971550"/>
                  <a:gd name="connsiteY3" fmla="*/ 501380 h 743409"/>
                  <a:gd name="connsiteX4" fmla="*/ 697230 w 971550"/>
                  <a:gd name="connsiteY4" fmla="*/ 741410 h 743409"/>
                  <a:gd name="connsiteX5" fmla="*/ 914400 w 971550"/>
                  <a:gd name="connsiteY5" fmla="*/ 604250 h 743409"/>
                  <a:gd name="connsiteX6" fmla="*/ 971550 w 971550"/>
                  <a:gd name="connsiteY6" fmla="*/ 398510 h 743409"/>
                  <a:gd name="connsiteX0" fmla="*/ 0 w 971550"/>
                  <a:gd name="connsiteY0" fmla="*/ 238490 h 748830"/>
                  <a:gd name="connsiteX1" fmla="*/ 125730 w 971550"/>
                  <a:gd name="connsiteY1" fmla="*/ 21320 h 748830"/>
                  <a:gd name="connsiteX2" fmla="*/ 388620 w 971550"/>
                  <a:gd name="connsiteY2" fmla="*/ 89900 h 748830"/>
                  <a:gd name="connsiteX3" fmla="*/ 514350 w 971550"/>
                  <a:gd name="connsiteY3" fmla="*/ 501380 h 748830"/>
                  <a:gd name="connsiteX4" fmla="*/ 697230 w 971550"/>
                  <a:gd name="connsiteY4" fmla="*/ 741410 h 748830"/>
                  <a:gd name="connsiteX5" fmla="*/ 891540 w 971550"/>
                  <a:gd name="connsiteY5" fmla="*/ 661400 h 748830"/>
                  <a:gd name="connsiteX6" fmla="*/ 971550 w 971550"/>
                  <a:gd name="connsiteY6" fmla="*/ 398510 h 748830"/>
                  <a:gd name="connsiteX0" fmla="*/ 0 w 971550"/>
                  <a:gd name="connsiteY0" fmla="*/ 263821 h 774161"/>
                  <a:gd name="connsiteX1" fmla="*/ 125730 w 971550"/>
                  <a:gd name="connsiteY1" fmla="*/ 46651 h 774161"/>
                  <a:gd name="connsiteX2" fmla="*/ 388620 w 971550"/>
                  <a:gd name="connsiteY2" fmla="*/ 115231 h 774161"/>
                  <a:gd name="connsiteX3" fmla="*/ 514350 w 971550"/>
                  <a:gd name="connsiteY3" fmla="*/ 526711 h 774161"/>
                  <a:gd name="connsiteX4" fmla="*/ 697230 w 971550"/>
                  <a:gd name="connsiteY4" fmla="*/ 766741 h 774161"/>
                  <a:gd name="connsiteX5" fmla="*/ 891540 w 971550"/>
                  <a:gd name="connsiteY5" fmla="*/ 686731 h 774161"/>
                  <a:gd name="connsiteX6" fmla="*/ 971550 w 971550"/>
                  <a:gd name="connsiteY6" fmla="*/ 423841 h 774161"/>
                  <a:gd name="connsiteX0" fmla="*/ 0 w 971550"/>
                  <a:gd name="connsiteY0" fmla="*/ 263821 h 772542"/>
                  <a:gd name="connsiteX1" fmla="*/ 125730 w 971550"/>
                  <a:gd name="connsiteY1" fmla="*/ 46651 h 772542"/>
                  <a:gd name="connsiteX2" fmla="*/ 388620 w 971550"/>
                  <a:gd name="connsiteY2" fmla="*/ 115231 h 772542"/>
                  <a:gd name="connsiteX3" fmla="*/ 514350 w 971550"/>
                  <a:gd name="connsiteY3" fmla="*/ 526711 h 772542"/>
                  <a:gd name="connsiteX4" fmla="*/ 697230 w 971550"/>
                  <a:gd name="connsiteY4" fmla="*/ 766741 h 772542"/>
                  <a:gd name="connsiteX5" fmla="*/ 891540 w 971550"/>
                  <a:gd name="connsiteY5" fmla="*/ 675301 h 772542"/>
                  <a:gd name="connsiteX6" fmla="*/ 971550 w 971550"/>
                  <a:gd name="connsiteY6" fmla="*/ 423841 h 772542"/>
                  <a:gd name="connsiteX0" fmla="*/ 0 w 971550"/>
                  <a:gd name="connsiteY0" fmla="*/ 263821 h 773379"/>
                  <a:gd name="connsiteX1" fmla="*/ 125730 w 971550"/>
                  <a:gd name="connsiteY1" fmla="*/ 46651 h 773379"/>
                  <a:gd name="connsiteX2" fmla="*/ 388620 w 971550"/>
                  <a:gd name="connsiteY2" fmla="*/ 115231 h 773379"/>
                  <a:gd name="connsiteX3" fmla="*/ 514350 w 971550"/>
                  <a:gd name="connsiteY3" fmla="*/ 526711 h 773379"/>
                  <a:gd name="connsiteX4" fmla="*/ 697230 w 971550"/>
                  <a:gd name="connsiteY4" fmla="*/ 766741 h 773379"/>
                  <a:gd name="connsiteX5" fmla="*/ 891540 w 971550"/>
                  <a:gd name="connsiteY5" fmla="*/ 675301 h 773379"/>
                  <a:gd name="connsiteX6" fmla="*/ 971550 w 971550"/>
                  <a:gd name="connsiteY6" fmla="*/ 423841 h 773379"/>
                  <a:gd name="connsiteX0" fmla="*/ 0 w 971550"/>
                  <a:gd name="connsiteY0" fmla="*/ 263821 h 773379"/>
                  <a:gd name="connsiteX1" fmla="*/ 125730 w 971550"/>
                  <a:gd name="connsiteY1" fmla="*/ 46651 h 773379"/>
                  <a:gd name="connsiteX2" fmla="*/ 388620 w 971550"/>
                  <a:gd name="connsiteY2" fmla="*/ 115231 h 773379"/>
                  <a:gd name="connsiteX3" fmla="*/ 514350 w 971550"/>
                  <a:gd name="connsiteY3" fmla="*/ 526711 h 773379"/>
                  <a:gd name="connsiteX4" fmla="*/ 697230 w 971550"/>
                  <a:gd name="connsiteY4" fmla="*/ 766741 h 773379"/>
                  <a:gd name="connsiteX5" fmla="*/ 891540 w 971550"/>
                  <a:gd name="connsiteY5" fmla="*/ 675301 h 773379"/>
                  <a:gd name="connsiteX6" fmla="*/ 971550 w 971550"/>
                  <a:gd name="connsiteY6" fmla="*/ 423841 h 77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1550" h="773379">
                    <a:moveTo>
                      <a:pt x="0" y="263821"/>
                    </a:moveTo>
                    <a:cubicBezTo>
                      <a:pt x="77152" y="64748"/>
                      <a:pt x="-7620" y="151426"/>
                      <a:pt x="125730" y="46651"/>
                    </a:cubicBezTo>
                    <a:cubicBezTo>
                      <a:pt x="259080" y="-58124"/>
                      <a:pt x="323850" y="35221"/>
                      <a:pt x="388620" y="115231"/>
                    </a:cubicBezTo>
                    <a:cubicBezTo>
                      <a:pt x="453390" y="195241"/>
                      <a:pt x="462915" y="418126"/>
                      <a:pt x="514350" y="526711"/>
                    </a:cubicBezTo>
                    <a:cubicBezTo>
                      <a:pt x="565785" y="635296"/>
                      <a:pt x="634365" y="741976"/>
                      <a:pt x="697230" y="766741"/>
                    </a:cubicBezTo>
                    <a:cubicBezTo>
                      <a:pt x="760095" y="791506"/>
                      <a:pt x="845820" y="743881"/>
                      <a:pt x="891540" y="675301"/>
                    </a:cubicBezTo>
                    <a:cubicBezTo>
                      <a:pt x="937260" y="606721"/>
                      <a:pt x="940117" y="592433"/>
                      <a:pt x="971550" y="42384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1354500" y="3375701"/>
                <a:ext cx="994410" cy="768844"/>
              </a:xfrm>
              <a:custGeom>
                <a:avLst/>
                <a:gdLst>
                  <a:gd name="connsiteX0" fmla="*/ 1311 w 950001"/>
                  <a:gd name="connsiteY0" fmla="*/ 321880 h 799269"/>
                  <a:gd name="connsiteX1" fmla="*/ 47031 w 950001"/>
                  <a:gd name="connsiteY1" fmla="*/ 81850 h 799269"/>
                  <a:gd name="connsiteX2" fmla="*/ 309921 w 950001"/>
                  <a:gd name="connsiteY2" fmla="*/ 36130 h 799269"/>
                  <a:gd name="connsiteX3" fmla="*/ 492801 w 950001"/>
                  <a:gd name="connsiteY3" fmla="*/ 584770 h 799269"/>
                  <a:gd name="connsiteX4" fmla="*/ 572811 w 950001"/>
                  <a:gd name="connsiteY4" fmla="*/ 790510 h 799269"/>
                  <a:gd name="connsiteX5" fmla="*/ 778551 w 950001"/>
                  <a:gd name="connsiteY5" fmla="*/ 733360 h 799269"/>
                  <a:gd name="connsiteX6" fmla="*/ 950001 w 950001"/>
                  <a:gd name="connsiteY6" fmla="*/ 481900 h 799269"/>
                  <a:gd name="connsiteX0" fmla="*/ 1311 w 950001"/>
                  <a:gd name="connsiteY0" fmla="*/ 321880 h 797094"/>
                  <a:gd name="connsiteX1" fmla="*/ 47031 w 950001"/>
                  <a:gd name="connsiteY1" fmla="*/ 81850 h 797094"/>
                  <a:gd name="connsiteX2" fmla="*/ 309921 w 950001"/>
                  <a:gd name="connsiteY2" fmla="*/ 36130 h 797094"/>
                  <a:gd name="connsiteX3" fmla="*/ 492801 w 950001"/>
                  <a:gd name="connsiteY3" fmla="*/ 584770 h 797094"/>
                  <a:gd name="connsiteX4" fmla="*/ 572811 w 950001"/>
                  <a:gd name="connsiteY4" fmla="*/ 790510 h 797094"/>
                  <a:gd name="connsiteX5" fmla="*/ 835701 w 950001"/>
                  <a:gd name="connsiteY5" fmla="*/ 721930 h 797094"/>
                  <a:gd name="connsiteX6" fmla="*/ 950001 w 950001"/>
                  <a:gd name="connsiteY6" fmla="*/ 481900 h 797094"/>
                  <a:gd name="connsiteX0" fmla="*/ 1311 w 950001"/>
                  <a:gd name="connsiteY0" fmla="*/ 321880 h 829311"/>
                  <a:gd name="connsiteX1" fmla="*/ 47031 w 950001"/>
                  <a:gd name="connsiteY1" fmla="*/ 81850 h 829311"/>
                  <a:gd name="connsiteX2" fmla="*/ 309921 w 950001"/>
                  <a:gd name="connsiteY2" fmla="*/ 36130 h 829311"/>
                  <a:gd name="connsiteX3" fmla="*/ 492801 w 950001"/>
                  <a:gd name="connsiteY3" fmla="*/ 584770 h 829311"/>
                  <a:gd name="connsiteX4" fmla="*/ 675681 w 950001"/>
                  <a:gd name="connsiteY4" fmla="*/ 824800 h 829311"/>
                  <a:gd name="connsiteX5" fmla="*/ 835701 w 950001"/>
                  <a:gd name="connsiteY5" fmla="*/ 721930 h 829311"/>
                  <a:gd name="connsiteX6" fmla="*/ 950001 w 950001"/>
                  <a:gd name="connsiteY6" fmla="*/ 481900 h 829311"/>
                  <a:gd name="connsiteX0" fmla="*/ 109 w 948799"/>
                  <a:gd name="connsiteY0" fmla="*/ 315594 h 823025"/>
                  <a:gd name="connsiteX1" fmla="*/ 102979 w 948799"/>
                  <a:gd name="connsiteY1" fmla="*/ 98424 h 823025"/>
                  <a:gd name="connsiteX2" fmla="*/ 308719 w 948799"/>
                  <a:gd name="connsiteY2" fmla="*/ 29844 h 823025"/>
                  <a:gd name="connsiteX3" fmla="*/ 491599 w 948799"/>
                  <a:gd name="connsiteY3" fmla="*/ 578484 h 823025"/>
                  <a:gd name="connsiteX4" fmla="*/ 674479 w 948799"/>
                  <a:gd name="connsiteY4" fmla="*/ 818514 h 823025"/>
                  <a:gd name="connsiteX5" fmla="*/ 834499 w 948799"/>
                  <a:gd name="connsiteY5" fmla="*/ 715644 h 823025"/>
                  <a:gd name="connsiteX6" fmla="*/ 948799 w 948799"/>
                  <a:gd name="connsiteY6" fmla="*/ 475614 h 823025"/>
                  <a:gd name="connsiteX0" fmla="*/ 124 w 948814"/>
                  <a:gd name="connsiteY0" fmla="*/ 247892 h 755323"/>
                  <a:gd name="connsiteX1" fmla="*/ 102994 w 948814"/>
                  <a:gd name="connsiteY1" fmla="*/ 30722 h 755323"/>
                  <a:gd name="connsiteX2" fmla="*/ 354454 w 948814"/>
                  <a:gd name="connsiteY2" fmla="*/ 53582 h 755323"/>
                  <a:gd name="connsiteX3" fmla="*/ 491614 w 948814"/>
                  <a:gd name="connsiteY3" fmla="*/ 510782 h 755323"/>
                  <a:gd name="connsiteX4" fmla="*/ 674494 w 948814"/>
                  <a:gd name="connsiteY4" fmla="*/ 750812 h 755323"/>
                  <a:gd name="connsiteX5" fmla="*/ 834514 w 948814"/>
                  <a:gd name="connsiteY5" fmla="*/ 647942 h 755323"/>
                  <a:gd name="connsiteX6" fmla="*/ 948814 w 948814"/>
                  <a:gd name="connsiteY6" fmla="*/ 407912 h 755323"/>
                  <a:gd name="connsiteX0" fmla="*/ 124 w 948814"/>
                  <a:gd name="connsiteY0" fmla="*/ 247892 h 758232"/>
                  <a:gd name="connsiteX1" fmla="*/ 102994 w 948814"/>
                  <a:gd name="connsiteY1" fmla="*/ 30722 h 758232"/>
                  <a:gd name="connsiteX2" fmla="*/ 354454 w 948814"/>
                  <a:gd name="connsiteY2" fmla="*/ 53582 h 758232"/>
                  <a:gd name="connsiteX3" fmla="*/ 491614 w 948814"/>
                  <a:gd name="connsiteY3" fmla="*/ 510782 h 758232"/>
                  <a:gd name="connsiteX4" fmla="*/ 674494 w 948814"/>
                  <a:gd name="connsiteY4" fmla="*/ 750812 h 758232"/>
                  <a:gd name="connsiteX5" fmla="*/ 834514 w 948814"/>
                  <a:gd name="connsiteY5" fmla="*/ 670802 h 758232"/>
                  <a:gd name="connsiteX6" fmla="*/ 948814 w 948814"/>
                  <a:gd name="connsiteY6" fmla="*/ 407912 h 758232"/>
                  <a:gd name="connsiteX0" fmla="*/ 134 w 948824"/>
                  <a:gd name="connsiteY0" fmla="*/ 223389 h 733729"/>
                  <a:gd name="connsiteX1" fmla="*/ 103004 w 948824"/>
                  <a:gd name="connsiteY1" fmla="*/ 6219 h 733729"/>
                  <a:gd name="connsiteX2" fmla="*/ 377324 w 948824"/>
                  <a:gd name="connsiteY2" fmla="*/ 97659 h 733729"/>
                  <a:gd name="connsiteX3" fmla="*/ 491624 w 948824"/>
                  <a:gd name="connsiteY3" fmla="*/ 486279 h 733729"/>
                  <a:gd name="connsiteX4" fmla="*/ 674504 w 948824"/>
                  <a:gd name="connsiteY4" fmla="*/ 726309 h 733729"/>
                  <a:gd name="connsiteX5" fmla="*/ 834524 w 948824"/>
                  <a:gd name="connsiteY5" fmla="*/ 646299 h 733729"/>
                  <a:gd name="connsiteX6" fmla="*/ 948824 w 948824"/>
                  <a:gd name="connsiteY6" fmla="*/ 383409 h 733729"/>
                  <a:gd name="connsiteX0" fmla="*/ 134 w 948824"/>
                  <a:gd name="connsiteY0" fmla="*/ 252217 h 762557"/>
                  <a:gd name="connsiteX1" fmla="*/ 103004 w 948824"/>
                  <a:gd name="connsiteY1" fmla="*/ 35047 h 762557"/>
                  <a:gd name="connsiteX2" fmla="*/ 377324 w 948824"/>
                  <a:gd name="connsiteY2" fmla="*/ 126487 h 762557"/>
                  <a:gd name="connsiteX3" fmla="*/ 491624 w 948824"/>
                  <a:gd name="connsiteY3" fmla="*/ 515107 h 762557"/>
                  <a:gd name="connsiteX4" fmla="*/ 674504 w 948824"/>
                  <a:gd name="connsiteY4" fmla="*/ 755137 h 762557"/>
                  <a:gd name="connsiteX5" fmla="*/ 834524 w 948824"/>
                  <a:gd name="connsiteY5" fmla="*/ 675127 h 762557"/>
                  <a:gd name="connsiteX6" fmla="*/ 948824 w 948824"/>
                  <a:gd name="connsiteY6" fmla="*/ 412237 h 762557"/>
                  <a:gd name="connsiteX0" fmla="*/ 95 w 971645"/>
                  <a:gd name="connsiteY0" fmla="*/ 223389 h 733729"/>
                  <a:gd name="connsiteX1" fmla="*/ 125825 w 971645"/>
                  <a:gd name="connsiteY1" fmla="*/ 6219 h 733729"/>
                  <a:gd name="connsiteX2" fmla="*/ 400145 w 971645"/>
                  <a:gd name="connsiteY2" fmla="*/ 97659 h 733729"/>
                  <a:gd name="connsiteX3" fmla="*/ 514445 w 971645"/>
                  <a:gd name="connsiteY3" fmla="*/ 486279 h 733729"/>
                  <a:gd name="connsiteX4" fmla="*/ 697325 w 971645"/>
                  <a:gd name="connsiteY4" fmla="*/ 726309 h 733729"/>
                  <a:gd name="connsiteX5" fmla="*/ 857345 w 971645"/>
                  <a:gd name="connsiteY5" fmla="*/ 646299 h 733729"/>
                  <a:gd name="connsiteX6" fmla="*/ 971645 w 971645"/>
                  <a:gd name="connsiteY6" fmla="*/ 383409 h 733729"/>
                  <a:gd name="connsiteX0" fmla="*/ 0 w 971550"/>
                  <a:gd name="connsiteY0" fmla="*/ 223389 h 733729"/>
                  <a:gd name="connsiteX1" fmla="*/ 125730 w 971550"/>
                  <a:gd name="connsiteY1" fmla="*/ 6219 h 733729"/>
                  <a:gd name="connsiteX2" fmla="*/ 400050 w 971550"/>
                  <a:gd name="connsiteY2" fmla="*/ 97659 h 733729"/>
                  <a:gd name="connsiteX3" fmla="*/ 514350 w 971550"/>
                  <a:gd name="connsiteY3" fmla="*/ 486279 h 733729"/>
                  <a:gd name="connsiteX4" fmla="*/ 697230 w 971550"/>
                  <a:gd name="connsiteY4" fmla="*/ 726309 h 733729"/>
                  <a:gd name="connsiteX5" fmla="*/ 857250 w 971550"/>
                  <a:gd name="connsiteY5" fmla="*/ 646299 h 733729"/>
                  <a:gd name="connsiteX6" fmla="*/ 971550 w 971550"/>
                  <a:gd name="connsiteY6" fmla="*/ 383409 h 733729"/>
                  <a:gd name="connsiteX0" fmla="*/ 0 w 971550"/>
                  <a:gd name="connsiteY0" fmla="*/ 228407 h 738747"/>
                  <a:gd name="connsiteX1" fmla="*/ 125730 w 971550"/>
                  <a:gd name="connsiteY1" fmla="*/ 11237 h 738747"/>
                  <a:gd name="connsiteX2" fmla="*/ 388620 w 971550"/>
                  <a:gd name="connsiteY2" fmla="*/ 79817 h 738747"/>
                  <a:gd name="connsiteX3" fmla="*/ 514350 w 971550"/>
                  <a:gd name="connsiteY3" fmla="*/ 491297 h 738747"/>
                  <a:gd name="connsiteX4" fmla="*/ 697230 w 971550"/>
                  <a:gd name="connsiteY4" fmla="*/ 731327 h 738747"/>
                  <a:gd name="connsiteX5" fmla="*/ 857250 w 971550"/>
                  <a:gd name="connsiteY5" fmla="*/ 651317 h 738747"/>
                  <a:gd name="connsiteX6" fmla="*/ 971550 w 971550"/>
                  <a:gd name="connsiteY6" fmla="*/ 388427 h 738747"/>
                  <a:gd name="connsiteX0" fmla="*/ 0 w 971550"/>
                  <a:gd name="connsiteY0" fmla="*/ 238490 h 748830"/>
                  <a:gd name="connsiteX1" fmla="*/ 125730 w 971550"/>
                  <a:gd name="connsiteY1" fmla="*/ 21320 h 748830"/>
                  <a:gd name="connsiteX2" fmla="*/ 388620 w 971550"/>
                  <a:gd name="connsiteY2" fmla="*/ 89900 h 748830"/>
                  <a:gd name="connsiteX3" fmla="*/ 514350 w 971550"/>
                  <a:gd name="connsiteY3" fmla="*/ 501380 h 748830"/>
                  <a:gd name="connsiteX4" fmla="*/ 697230 w 971550"/>
                  <a:gd name="connsiteY4" fmla="*/ 741410 h 748830"/>
                  <a:gd name="connsiteX5" fmla="*/ 857250 w 971550"/>
                  <a:gd name="connsiteY5" fmla="*/ 661400 h 748830"/>
                  <a:gd name="connsiteX6" fmla="*/ 971550 w 971550"/>
                  <a:gd name="connsiteY6" fmla="*/ 398510 h 748830"/>
                  <a:gd name="connsiteX0" fmla="*/ 0 w 971550"/>
                  <a:gd name="connsiteY0" fmla="*/ 238490 h 742466"/>
                  <a:gd name="connsiteX1" fmla="*/ 125730 w 971550"/>
                  <a:gd name="connsiteY1" fmla="*/ 21320 h 742466"/>
                  <a:gd name="connsiteX2" fmla="*/ 388620 w 971550"/>
                  <a:gd name="connsiteY2" fmla="*/ 89900 h 742466"/>
                  <a:gd name="connsiteX3" fmla="*/ 514350 w 971550"/>
                  <a:gd name="connsiteY3" fmla="*/ 501380 h 742466"/>
                  <a:gd name="connsiteX4" fmla="*/ 697230 w 971550"/>
                  <a:gd name="connsiteY4" fmla="*/ 741410 h 742466"/>
                  <a:gd name="connsiteX5" fmla="*/ 902970 w 971550"/>
                  <a:gd name="connsiteY5" fmla="*/ 581390 h 742466"/>
                  <a:gd name="connsiteX6" fmla="*/ 971550 w 971550"/>
                  <a:gd name="connsiteY6" fmla="*/ 398510 h 742466"/>
                  <a:gd name="connsiteX0" fmla="*/ 0 w 971550"/>
                  <a:gd name="connsiteY0" fmla="*/ 238490 h 747211"/>
                  <a:gd name="connsiteX1" fmla="*/ 125730 w 971550"/>
                  <a:gd name="connsiteY1" fmla="*/ 21320 h 747211"/>
                  <a:gd name="connsiteX2" fmla="*/ 388620 w 971550"/>
                  <a:gd name="connsiteY2" fmla="*/ 89900 h 747211"/>
                  <a:gd name="connsiteX3" fmla="*/ 514350 w 971550"/>
                  <a:gd name="connsiteY3" fmla="*/ 501380 h 747211"/>
                  <a:gd name="connsiteX4" fmla="*/ 697230 w 971550"/>
                  <a:gd name="connsiteY4" fmla="*/ 741410 h 747211"/>
                  <a:gd name="connsiteX5" fmla="*/ 880110 w 971550"/>
                  <a:gd name="connsiteY5" fmla="*/ 649970 h 747211"/>
                  <a:gd name="connsiteX6" fmla="*/ 971550 w 971550"/>
                  <a:gd name="connsiteY6" fmla="*/ 398510 h 747211"/>
                  <a:gd name="connsiteX0" fmla="*/ 0 w 971550"/>
                  <a:gd name="connsiteY0" fmla="*/ 238490 h 743409"/>
                  <a:gd name="connsiteX1" fmla="*/ 125730 w 971550"/>
                  <a:gd name="connsiteY1" fmla="*/ 21320 h 743409"/>
                  <a:gd name="connsiteX2" fmla="*/ 388620 w 971550"/>
                  <a:gd name="connsiteY2" fmla="*/ 89900 h 743409"/>
                  <a:gd name="connsiteX3" fmla="*/ 514350 w 971550"/>
                  <a:gd name="connsiteY3" fmla="*/ 501380 h 743409"/>
                  <a:gd name="connsiteX4" fmla="*/ 697230 w 971550"/>
                  <a:gd name="connsiteY4" fmla="*/ 741410 h 743409"/>
                  <a:gd name="connsiteX5" fmla="*/ 914400 w 971550"/>
                  <a:gd name="connsiteY5" fmla="*/ 604250 h 743409"/>
                  <a:gd name="connsiteX6" fmla="*/ 971550 w 971550"/>
                  <a:gd name="connsiteY6" fmla="*/ 398510 h 743409"/>
                  <a:gd name="connsiteX0" fmla="*/ 0 w 971550"/>
                  <a:gd name="connsiteY0" fmla="*/ 238490 h 748830"/>
                  <a:gd name="connsiteX1" fmla="*/ 125730 w 971550"/>
                  <a:gd name="connsiteY1" fmla="*/ 21320 h 748830"/>
                  <a:gd name="connsiteX2" fmla="*/ 388620 w 971550"/>
                  <a:gd name="connsiteY2" fmla="*/ 89900 h 748830"/>
                  <a:gd name="connsiteX3" fmla="*/ 514350 w 971550"/>
                  <a:gd name="connsiteY3" fmla="*/ 501380 h 748830"/>
                  <a:gd name="connsiteX4" fmla="*/ 697230 w 971550"/>
                  <a:gd name="connsiteY4" fmla="*/ 741410 h 748830"/>
                  <a:gd name="connsiteX5" fmla="*/ 891540 w 971550"/>
                  <a:gd name="connsiteY5" fmla="*/ 661400 h 748830"/>
                  <a:gd name="connsiteX6" fmla="*/ 971550 w 971550"/>
                  <a:gd name="connsiteY6" fmla="*/ 398510 h 748830"/>
                  <a:gd name="connsiteX0" fmla="*/ 0 w 971550"/>
                  <a:gd name="connsiteY0" fmla="*/ 263821 h 774161"/>
                  <a:gd name="connsiteX1" fmla="*/ 125730 w 971550"/>
                  <a:gd name="connsiteY1" fmla="*/ 46651 h 774161"/>
                  <a:gd name="connsiteX2" fmla="*/ 388620 w 971550"/>
                  <a:gd name="connsiteY2" fmla="*/ 115231 h 774161"/>
                  <a:gd name="connsiteX3" fmla="*/ 514350 w 971550"/>
                  <a:gd name="connsiteY3" fmla="*/ 526711 h 774161"/>
                  <a:gd name="connsiteX4" fmla="*/ 697230 w 971550"/>
                  <a:gd name="connsiteY4" fmla="*/ 766741 h 774161"/>
                  <a:gd name="connsiteX5" fmla="*/ 891540 w 971550"/>
                  <a:gd name="connsiteY5" fmla="*/ 686731 h 774161"/>
                  <a:gd name="connsiteX6" fmla="*/ 971550 w 971550"/>
                  <a:gd name="connsiteY6" fmla="*/ 423841 h 774161"/>
                  <a:gd name="connsiteX0" fmla="*/ 0 w 971550"/>
                  <a:gd name="connsiteY0" fmla="*/ 263821 h 772542"/>
                  <a:gd name="connsiteX1" fmla="*/ 125730 w 971550"/>
                  <a:gd name="connsiteY1" fmla="*/ 46651 h 772542"/>
                  <a:gd name="connsiteX2" fmla="*/ 388620 w 971550"/>
                  <a:gd name="connsiteY2" fmla="*/ 115231 h 772542"/>
                  <a:gd name="connsiteX3" fmla="*/ 514350 w 971550"/>
                  <a:gd name="connsiteY3" fmla="*/ 526711 h 772542"/>
                  <a:gd name="connsiteX4" fmla="*/ 697230 w 971550"/>
                  <a:gd name="connsiteY4" fmla="*/ 766741 h 772542"/>
                  <a:gd name="connsiteX5" fmla="*/ 891540 w 971550"/>
                  <a:gd name="connsiteY5" fmla="*/ 675301 h 772542"/>
                  <a:gd name="connsiteX6" fmla="*/ 971550 w 971550"/>
                  <a:gd name="connsiteY6" fmla="*/ 423841 h 772542"/>
                  <a:gd name="connsiteX0" fmla="*/ 0 w 971550"/>
                  <a:gd name="connsiteY0" fmla="*/ 263821 h 773379"/>
                  <a:gd name="connsiteX1" fmla="*/ 125730 w 971550"/>
                  <a:gd name="connsiteY1" fmla="*/ 46651 h 773379"/>
                  <a:gd name="connsiteX2" fmla="*/ 388620 w 971550"/>
                  <a:gd name="connsiteY2" fmla="*/ 115231 h 773379"/>
                  <a:gd name="connsiteX3" fmla="*/ 514350 w 971550"/>
                  <a:gd name="connsiteY3" fmla="*/ 526711 h 773379"/>
                  <a:gd name="connsiteX4" fmla="*/ 697230 w 971550"/>
                  <a:gd name="connsiteY4" fmla="*/ 766741 h 773379"/>
                  <a:gd name="connsiteX5" fmla="*/ 891540 w 971550"/>
                  <a:gd name="connsiteY5" fmla="*/ 675301 h 773379"/>
                  <a:gd name="connsiteX6" fmla="*/ 971550 w 971550"/>
                  <a:gd name="connsiteY6" fmla="*/ 423841 h 773379"/>
                  <a:gd name="connsiteX0" fmla="*/ 0 w 1004826"/>
                  <a:gd name="connsiteY0" fmla="*/ 263821 h 768959"/>
                  <a:gd name="connsiteX1" fmla="*/ 125730 w 1004826"/>
                  <a:gd name="connsiteY1" fmla="*/ 46651 h 768959"/>
                  <a:gd name="connsiteX2" fmla="*/ 388620 w 1004826"/>
                  <a:gd name="connsiteY2" fmla="*/ 115231 h 768959"/>
                  <a:gd name="connsiteX3" fmla="*/ 514350 w 1004826"/>
                  <a:gd name="connsiteY3" fmla="*/ 526711 h 768959"/>
                  <a:gd name="connsiteX4" fmla="*/ 697230 w 1004826"/>
                  <a:gd name="connsiteY4" fmla="*/ 766741 h 768959"/>
                  <a:gd name="connsiteX5" fmla="*/ 994410 w 1004826"/>
                  <a:gd name="connsiteY5" fmla="*/ 629581 h 768959"/>
                  <a:gd name="connsiteX6" fmla="*/ 971550 w 1004826"/>
                  <a:gd name="connsiteY6" fmla="*/ 423841 h 768959"/>
                  <a:gd name="connsiteX0" fmla="*/ 0 w 1074420"/>
                  <a:gd name="connsiteY0" fmla="*/ 263821 h 768844"/>
                  <a:gd name="connsiteX1" fmla="*/ 125730 w 1074420"/>
                  <a:gd name="connsiteY1" fmla="*/ 46651 h 768844"/>
                  <a:gd name="connsiteX2" fmla="*/ 388620 w 1074420"/>
                  <a:gd name="connsiteY2" fmla="*/ 115231 h 768844"/>
                  <a:gd name="connsiteX3" fmla="*/ 514350 w 1074420"/>
                  <a:gd name="connsiteY3" fmla="*/ 526711 h 768844"/>
                  <a:gd name="connsiteX4" fmla="*/ 697230 w 1074420"/>
                  <a:gd name="connsiteY4" fmla="*/ 766741 h 768844"/>
                  <a:gd name="connsiteX5" fmla="*/ 994410 w 1074420"/>
                  <a:gd name="connsiteY5" fmla="*/ 629581 h 768844"/>
                  <a:gd name="connsiteX6" fmla="*/ 1074420 w 1074420"/>
                  <a:gd name="connsiteY6" fmla="*/ 389551 h 768844"/>
                  <a:gd name="connsiteX0" fmla="*/ 0 w 1074420"/>
                  <a:gd name="connsiteY0" fmla="*/ 263821 h 768844"/>
                  <a:gd name="connsiteX1" fmla="*/ 125730 w 1074420"/>
                  <a:gd name="connsiteY1" fmla="*/ 46651 h 768844"/>
                  <a:gd name="connsiteX2" fmla="*/ 388620 w 1074420"/>
                  <a:gd name="connsiteY2" fmla="*/ 115231 h 768844"/>
                  <a:gd name="connsiteX3" fmla="*/ 514350 w 1074420"/>
                  <a:gd name="connsiteY3" fmla="*/ 526711 h 768844"/>
                  <a:gd name="connsiteX4" fmla="*/ 697230 w 1074420"/>
                  <a:gd name="connsiteY4" fmla="*/ 766741 h 768844"/>
                  <a:gd name="connsiteX5" fmla="*/ 994410 w 1074420"/>
                  <a:gd name="connsiteY5" fmla="*/ 629581 h 768844"/>
                  <a:gd name="connsiteX6" fmla="*/ 1074420 w 1074420"/>
                  <a:gd name="connsiteY6" fmla="*/ 389551 h 768844"/>
                  <a:gd name="connsiteX0" fmla="*/ 0 w 1074420"/>
                  <a:gd name="connsiteY0" fmla="*/ 263821 h 768844"/>
                  <a:gd name="connsiteX1" fmla="*/ 125730 w 1074420"/>
                  <a:gd name="connsiteY1" fmla="*/ 46651 h 768844"/>
                  <a:gd name="connsiteX2" fmla="*/ 388620 w 1074420"/>
                  <a:gd name="connsiteY2" fmla="*/ 115231 h 768844"/>
                  <a:gd name="connsiteX3" fmla="*/ 514350 w 1074420"/>
                  <a:gd name="connsiteY3" fmla="*/ 526711 h 768844"/>
                  <a:gd name="connsiteX4" fmla="*/ 697230 w 1074420"/>
                  <a:gd name="connsiteY4" fmla="*/ 766741 h 768844"/>
                  <a:gd name="connsiteX5" fmla="*/ 994410 w 1074420"/>
                  <a:gd name="connsiteY5" fmla="*/ 629581 h 768844"/>
                  <a:gd name="connsiteX6" fmla="*/ 1074420 w 1074420"/>
                  <a:gd name="connsiteY6" fmla="*/ 389551 h 768844"/>
                  <a:gd name="connsiteX0" fmla="*/ 0 w 994410"/>
                  <a:gd name="connsiteY0" fmla="*/ 263821 h 768844"/>
                  <a:gd name="connsiteX1" fmla="*/ 125730 w 994410"/>
                  <a:gd name="connsiteY1" fmla="*/ 46651 h 768844"/>
                  <a:gd name="connsiteX2" fmla="*/ 388620 w 994410"/>
                  <a:gd name="connsiteY2" fmla="*/ 115231 h 768844"/>
                  <a:gd name="connsiteX3" fmla="*/ 514350 w 994410"/>
                  <a:gd name="connsiteY3" fmla="*/ 526711 h 768844"/>
                  <a:gd name="connsiteX4" fmla="*/ 697230 w 994410"/>
                  <a:gd name="connsiteY4" fmla="*/ 766741 h 768844"/>
                  <a:gd name="connsiteX5" fmla="*/ 994410 w 994410"/>
                  <a:gd name="connsiteY5" fmla="*/ 629581 h 76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4410" h="768844">
                    <a:moveTo>
                      <a:pt x="0" y="263821"/>
                    </a:moveTo>
                    <a:cubicBezTo>
                      <a:pt x="77152" y="64748"/>
                      <a:pt x="-7620" y="151426"/>
                      <a:pt x="125730" y="46651"/>
                    </a:cubicBezTo>
                    <a:cubicBezTo>
                      <a:pt x="259080" y="-58124"/>
                      <a:pt x="323850" y="35221"/>
                      <a:pt x="388620" y="115231"/>
                    </a:cubicBezTo>
                    <a:cubicBezTo>
                      <a:pt x="453390" y="195241"/>
                      <a:pt x="462915" y="418126"/>
                      <a:pt x="514350" y="526711"/>
                    </a:cubicBezTo>
                    <a:cubicBezTo>
                      <a:pt x="565785" y="635296"/>
                      <a:pt x="617220" y="749596"/>
                      <a:pt x="697230" y="766741"/>
                    </a:cubicBezTo>
                    <a:cubicBezTo>
                      <a:pt x="777240" y="783886"/>
                      <a:pt x="931545" y="692446"/>
                      <a:pt x="994410" y="6295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0" name="Přímá spojnice se šipkou 39"/>
              <p:cNvCxnSpPr>
                <a:endCxn id="39" idx="2"/>
              </p:cNvCxnSpPr>
              <p:nvPr/>
            </p:nvCxnSpPr>
            <p:spPr>
              <a:xfrm flipV="1">
                <a:off x="1498516" y="3490932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se šipkou 40"/>
              <p:cNvCxnSpPr/>
              <p:nvPr/>
            </p:nvCxnSpPr>
            <p:spPr>
              <a:xfrm flipV="1">
                <a:off x="1591092" y="3699884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se šipkou 41"/>
              <p:cNvCxnSpPr/>
              <p:nvPr/>
            </p:nvCxnSpPr>
            <p:spPr>
              <a:xfrm flipV="1">
                <a:off x="1668820" y="3933056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se šipkou 42"/>
              <p:cNvCxnSpPr/>
              <p:nvPr/>
            </p:nvCxnSpPr>
            <p:spPr>
              <a:xfrm flipV="1">
                <a:off x="1746548" y="4131932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se šipkou 43"/>
              <p:cNvCxnSpPr/>
              <p:nvPr/>
            </p:nvCxnSpPr>
            <p:spPr>
              <a:xfrm flipV="1">
                <a:off x="2095148" y="4005064"/>
                <a:ext cx="244604" cy="1714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" name="Přímá spojnice 47"/>
          <p:cNvCxnSpPr/>
          <p:nvPr/>
        </p:nvCxnSpPr>
        <p:spPr>
          <a:xfrm>
            <a:off x="7236296" y="1893605"/>
            <a:ext cx="1080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>
            <a:off x="4966494" y="3284304"/>
            <a:ext cx="2304256" cy="1152643"/>
            <a:chOff x="4932040" y="3356477"/>
            <a:chExt cx="2304256" cy="1152643"/>
          </a:xfrm>
        </p:grpSpPr>
        <p:sp>
          <p:nvSpPr>
            <p:cNvPr id="63" name="Obdélník 62"/>
            <p:cNvSpPr/>
            <p:nvPr/>
          </p:nvSpPr>
          <p:spPr>
            <a:xfrm>
              <a:off x="4932040" y="3356477"/>
              <a:ext cx="2304256" cy="11526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8" name="Skupina 57"/>
            <p:cNvGrpSpPr/>
            <p:nvPr/>
          </p:nvGrpSpPr>
          <p:grpSpPr>
            <a:xfrm>
              <a:off x="5086350" y="3457905"/>
              <a:ext cx="1988820" cy="907199"/>
              <a:chOff x="5086350" y="3356992"/>
              <a:chExt cx="1988820" cy="907199"/>
            </a:xfrm>
          </p:grpSpPr>
          <p:sp>
            <p:nvSpPr>
              <p:cNvPr id="49" name="Volný tvar 48"/>
              <p:cNvSpPr/>
              <p:nvPr/>
            </p:nvSpPr>
            <p:spPr>
              <a:xfrm>
                <a:off x="5234940" y="3546301"/>
                <a:ext cx="1840230" cy="607390"/>
              </a:xfrm>
              <a:custGeom>
                <a:avLst/>
                <a:gdLst>
                  <a:gd name="connsiteX0" fmla="*/ 0 w 1840230"/>
                  <a:gd name="connsiteY0" fmla="*/ 606120 h 607390"/>
                  <a:gd name="connsiteX1" fmla="*/ 457200 w 1840230"/>
                  <a:gd name="connsiteY1" fmla="*/ 594690 h 607390"/>
                  <a:gd name="connsiteX2" fmla="*/ 685800 w 1840230"/>
                  <a:gd name="connsiteY2" fmla="*/ 514680 h 607390"/>
                  <a:gd name="connsiteX3" fmla="*/ 800100 w 1840230"/>
                  <a:gd name="connsiteY3" fmla="*/ 388950 h 607390"/>
                  <a:gd name="connsiteX4" fmla="*/ 902970 w 1840230"/>
                  <a:gd name="connsiteY4" fmla="*/ 206070 h 607390"/>
                  <a:gd name="connsiteX5" fmla="*/ 994410 w 1840230"/>
                  <a:gd name="connsiteY5" fmla="*/ 91770 h 607390"/>
                  <a:gd name="connsiteX6" fmla="*/ 1303020 w 1840230"/>
                  <a:gd name="connsiteY6" fmla="*/ 23190 h 607390"/>
                  <a:gd name="connsiteX7" fmla="*/ 1703070 w 1840230"/>
                  <a:gd name="connsiteY7" fmla="*/ 330 h 607390"/>
                  <a:gd name="connsiteX8" fmla="*/ 1840230 w 1840230"/>
                  <a:gd name="connsiteY8" fmla="*/ 11760 h 60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0230" h="607390">
                    <a:moveTo>
                      <a:pt x="0" y="606120"/>
                    </a:moveTo>
                    <a:cubicBezTo>
                      <a:pt x="171450" y="608025"/>
                      <a:pt x="342900" y="609930"/>
                      <a:pt x="457200" y="594690"/>
                    </a:cubicBezTo>
                    <a:cubicBezTo>
                      <a:pt x="571500" y="579450"/>
                      <a:pt x="628650" y="548970"/>
                      <a:pt x="685800" y="514680"/>
                    </a:cubicBezTo>
                    <a:cubicBezTo>
                      <a:pt x="742950" y="480390"/>
                      <a:pt x="763905" y="440385"/>
                      <a:pt x="800100" y="388950"/>
                    </a:cubicBezTo>
                    <a:cubicBezTo>
                      <a:pt x="836295" y="337515"/>
                      <a:pt x="870585" y="255600"/>
                      <a:pt x="902970" y="206070"/>
                    </a:cubicBezTo>
                    <a:cubicBezTo>
                      <a:pt x="935355" y="156540"/>
                      <a:pt x="927735" y="122250"/>
                      <a:pt x="994410" y="91770"/>
                    </a:cubicBezTo>
                    <a:cubicBezTo>
                      <a:pt x="1061085" y="61290"/>
                      <a:pt x="1184910" y="38430"/>
                      <a:pt x="1303020" y="23190"/>
                    </a:cubicBezTo>
                    <a:cubicBezTo>
                      <a:pt x="1421130" y="7950"/>
                      <a:pt x="1613535" y="2235"/>
                      <a:pt x="1703070" y="330"/>
                    </a:cubicBezTo>
                    <a:cubicBezTo>
                      <a:pt x="1792605" y="-1575"/>
                      <a:pt x="1816417" y="5092"/>
                      <a:pt x="1840230" y="1176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1" name="Přímá spojnice 50"/>
              <p:cNvCxnSpPr/>
              <p:nvPr/>
            </p:nvCxnSpPr>
            <p:spPr>
              <a:xfrm>
                <a:off x="5086350" y="3356992"/>
                <a:ext cx="26667" cy="905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/>
              <p:cNvCxnSpPr/>
              <p:nvPr/>
            </p:nvCxnSpPr>
            <p:spPr>
              <a:xfrm flipV="1">
                <a:off x="5086350" y="4262137"/>
                <a:ext cx="1988820" cy="20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Skupina 70"/>
          <p:cNvGrpSpPr/>
          <p:nvPr/>
        </p:nvGrpSpPr>
        <p:grpSpPr>
          <a:xfrm>
            <a:off x="5004048" y="4580613"/>
            <a:ext cx="2304256" cy="1152643"/>
            <a:chOff x="4860032" y="4509120"/>
            <a:chExt cx="2304256" cy="1152643"/>
          </a:xfrm>
        </p:grpSpPr>
        <p:sp>
          <p:nvSpPr>
            <p:cNvPr id="66" name="Obdélník 65"/>
            <p:cNvSpPr/>
            <p:nvPr/>
          </p:nvSpPr>
          <p:spPr>
            <a:xfrm>
              <a:off x="4860032" y="4509120"/>
              <a:ext cx="2304256" cy="11526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9" name="Skupina 58"/>
            <p:cNvGrpSpPr/>
            <p:nvPr/>
          </p:nvGrpSpPr>
          <p:grpSpPr>
            <a:xfrm>
              <a:off x="5004048" y="4681417"/>
              <a:ext cx="2047435" cy="907823"/>
              <a:chOff x="5086350" y="3356368"/>
              <a:chExt cx="2047435" cy="907823"/>
            </a:xfrm>
          </p:grpSpPr>
          <p:sp>
            <p:nvSpPr>
              <p:cNvPr id="60" name="Volný tvar 59"/>
              <p:cNvSpPr/>
              <p:nvPr/>
            </p:nvSpPr>
            <p:spPr>
              <a:xfrm>
                <a:off x="5234940" y="3356368"/>
                <a:ext cx="1898845" cy="796052"/>
              </a:xfrm>
              <a:custGeom>
                <a:avLst/>
                <a:gdLst>
                  <a:gd name="connsiteX0" fmla="*/ 0 w 1840230"/>
                  <a:gd name="connsiteY0" fmla="*/ 606120 h 607390"/>
                  <a:gd name="connsiteX1" fmla="*/ 457200 w 1840230"/>
                  <a:gd name="connsiteY1" fmla="*/ 594690 h 607390"/>
                  <a:gd name="connsiteX2" fmla="*/ 685800 w 1840230"/>
                  <a:gd name="connsiteY2" fmla="*/ 514680 h 607390"/>
                  <a:gd name="connsiteX3" fmla="*/ 800100 w 1840230"/>
                  <a:gd name="connsiteY3" fmla="*/ 388950 h 607390"/>
                  <a:gd name="connsiteX4" fmla="*/ 902970 w 1840230"/>
                  <a:gd name="connsiteY4" fmla="*/ 206070 h 607390"/>
                  <a:gd name="connsiteX5" fmla="*/ 994410 w 1840230"/>
                  <a:gd name="connsiteY5" fmla="*/ 91770 h 607390"/>
                  <a:gd name="connsiteX6" fmla="*/ 1303020 w 1840230"/>
                  <a:gd name="connsiteY6" fmla="*/ 23190 h 607390"/>
                  <a:gd name="connsiteX7" fmla="*/ 1703070 w 1840230"/>
                  <a:gd name="connsiteY7" fmla="*/ 330 h 607390"/>
                  <a:gd name="connsiteX8" fmla="*/ 1840230 w 1840230"/>
                  <a:gd name="connsiteY8" fmla="*/ 11760 h 607390"/>
                  <a:gd name="connsiteX0" fmla="*/ 0 w 1840230"/>
                  <a:gd name="connsiteY0" fmla="*/ 606120 h 614986"/>
                  <a:gd name="connsiteX1" fmla="*/ 457200 w 1840230"/>
                  <a:gd name="connsiteY1" fmla="*/ 594690 h 614986"/>
                  <a:gd name="connsiteX2" fmla="*/ 800100 w 1840230"/>
                  <a:gd name="connsiteY2" fmla="*/ 388950 h 614986"/>
                  <a:gd name="connsiteX3" fmla="*/ 902970 w 1840230"/>
                  <a:gd name="connsiteY3" fmla="*/ 206070 h 614986"/>
                  <a:gd name="connsiteX4" fmla="*/ 994410 w 1840230"/>
                  <a:gd name="connsiteY4" fmla="*/ 91770 h 614986"/>
                  <a:gd name="connsiteX5" fmla="*/ 1303020 w 1840230"/>
                  <a:gd name="connsiteY5" fmla="*/ 23190 h 614986"/>
                  <a:gd name="connsiteX6" fmla="*/ 1703070 w 1840230"/>
                  <a:gd name="connsiteY6" fmla="*/ 330 h 614986"/>
                  <a:gd name="connsiteX7" fmla="*/ 1840230 w 1840230"/>
                  <a:gd name="connsiteY7" fmla="*/ 11760 h 614986"/>
                  <a:gd name="connsiteX0" fmla="*/ 0 w 1840230"/>
                  <a:gd name="connsiteY0" fmla="*/ 606120 h 628117"/>
                  <a:gd name="connsiteX1" fmla="*/ 457200 w 1840230"/>
                  <a:gd name="connsiteY1" fmla="*/ 594690 h 628117"/>
                  <a:gd name="connsiteX2" fmla="*/ 902970 w 1840230"/>
                  <a:gd name="connsiteY2" fmla="*/ 206070 h 628117"/>
                  <a:gd name="connsiteX3" fmla="*/ 994410 w 1840230"/>
                  <a:gd name="connsiteY3" fmla="*/ 91770 h 628117"/>
                  <a:gd name="connsiteX4" fmla="*/ 1303020 w 1840230"/>
                  <a:gd name="connsiteY4" fmla="*/ 23190 h 628117"/>
                  <a:gd name="connsiteX5" fmla="*/ 1703070 w 1840230"/>
                  <a:gd name="connsiteY5" fmla="*/ 330 h 628117"/>
                  <a:gd name="connsiteX6" fmla="*/ 1840230 w 1840230"/>
                  <a:gd name="connsiteY6" fmla="*/ 11760 h 628117"/>
                  <a:gd name="connsiteX0" fmla="*/ 0 w 1840230"/>
                  <a:gd name="connsiteY0" fmla="*/ 606120 h 636486"/>
                  <a:gd name="connsiteX1" fmla="*/ 457200 w 1840230"/>
                  <a:gd name="connsiteY1" fmla="*/ 594690 h 636486"/>
                  <a:gd name="connsiteX2" fmla="*/ 994410 w 1840230"/>
                  <a:gd name="connsiteY2" fmla="*/ 91770 h 636486"/>
                  <a:gd name="connsiteX3" fmla="*/ 1303020 w 1840230"/>
                  <a:gd name="connsiteY3" fmla="*/ 23190 h 636486"/>
                  <a:gd name="connsiteX4" fmla="*/ 1703070 w 1840230"/>
                  <a:gd name="connsiteY4" fmla="*/ 330 h 636486"/>
                  <a:gd name="connsiteX5" fmla="*/ 1840230 w 1840230"/>
                  <a:gd name="connsiteY5" fmla="*/ 11760 h 636486"/>
                  <a:gd name="connsiteX0" fmla="*/ 0 w 1840230"/>
                  <a:gd name="connsiteY0" fmla="*/ 606120 h 606132"/>
                  <a:gd name="connsiteX1" fmla="*/ 433754 w 1840230"/>
                  <a:gd name="connsiteY1" fmla="*/ 301613 h 606132"/>
                  <a:gd name="connsiteX2" fmla="*/ 994410 w 1840230"/>
                  <a:gd name="connsiteY2" fmla="*/ 91770 h 606132"/>
                  <a:gd name="connsiteX3" fmla="*/ 1303020 w 1840230"/>
                  <a:gd name="connsiteY3" fmla="*/ 23190 h 606132"/>
                  <a:gd name="connsiteX4" fmla="*/ 1703070 w 1840230"/>
                  <a:gd name="connsiteY4" fmla="*/ 330 h 606132"/>
                  <a:gd name="connsiteX5" fmla="*/ 1840230 w 1840230"/>
                  <a:gd name="connsiteY5" fmla="*/ 11760 h 606132"/>
                  <a:gd name="connsiteX0" fmla="*/ 0 w 1840230"/>
                  <a:gd name="connsiteY0" fmla="*/ 606120 h 606120"/>
                  <a:gd name="connsiteX1" fmla="*/ 433754 w 1840230"/>
                  <a:gd name="connsiteY1" fmla="*/ 301613 h 606120"/>
                  <a:gd name="connsiteX2" fmla="*/ 994410 w 1840230"/>
                  <a:gd name="connsiteY2" fmla="*/ 91770 h 606120"/>
                  <a:gd name="connsiteX3" fmla="*/ 1303020 w 1840230"/>
                  <a:gd name="connsiteY3" fmla="*/ 23190 h 606120"/>
                  <a:gd name="connsiteX4" fmla="*/ 1703070 w 1840230"/>
                  <a:gd name="connsiteY4" fmla="*/ 330 h 606120"/>
                  <a:gd name="connsiteX5" fmla="*/ 1840230 w 1840230"/>
                  <a:gd name="connsiteY5" fmla="*/ 11760 h 606120"/>
                  <a:gd name="connsiteX0" fmla="*/ 0 w 1840230"/>
                  <a:gd name="connsiteY0" fmla="*/ 606120 h 606120"/>
                  <a:gd name="connsiteX1" fmla="*/ 480646 w 1840230"/>
                  <a:gd name="connsiteY1" fmla="*/ 242998 h 606120"/>
                  <a:gd name="connsiteX2" fmla="*/ 994410 w 1840230"/>
                  <a:gd name="connsiteY2" fmla="*/ 91770 h 606120"/>
                  <a:gd name="connsiteX3" fmla="*/ 1303020 w 1840230"/>
                  <a:gd name="connsiteY3" fmla="*/ 23190 h 606120"/>
                  <a:gd name="connsiteX4" fmla="*/ 1703070 w 1840230"/>
                  <a:gd name="connsiteY4" fmla="*/ 330 h 606120"/>
                  <a:gd name="connsiteX5" fmla="*/ 1840230 w 1840230"/>
                  <a:gd name="connsiteY5" fmla="*/ 11760 h 606120"/>
                  <a:gd name="connsiteX0" fmla="*/ 0 w 1840230"/>
                  <a:gd name="connsiteY0" fmla="*/ 606120 h 606120"/>
                  <a:gd name="connsiteX1" fmla="*/ 480646 w 1840230"/>
                  <a:gd name="connsiteY1" fmla="*/ 242998 h 606120"/>
                  <a:gd name="connsiteX2" fmla="*/ 994410 w 1840230"/>
                  <a:gd name="connsiteY2" fmla="*/ 91770 h 606120"/>
                  <a:gd name="connsiteX3" fmla="*/ 1303020 w 1840230"/>
                  <a:gd name="connsiteY3" fmla="*/ 23190 h 606120"/>
                  <a:gd name="connsiteX4" fmla="*/ 1703070 w 1840230"/>
                  <a:gd name="connsiteY4" fmla="*/ 330 h 606120"/>
                  <a:gd name="connsiteX5" fmla="*/ 1840230 w 1840230"/>
                  <a:gd name="connsiteY5" fmla="*/ 11760 h 606120"/>
                  <a:gd name="connsiteX0" fmla="*/ 0 w 1840230"/>
                  <a:gd name="connsiteY0" fmla="*/ 606120 h 606120"/>
                  <a:gd name="connsiteX1" fmla="*/ 480646 w 1840230"/>
                  <a:gd name="connsiteY1" fmla="*/ 242998 h 606120"/>
                  <a:gd name="connsiteX2" fmla="*/ 924072 w 1840230"/>
                  <a:gd name="connsiteY2" fmla="*/ 56600 h 606120"/>
                  <a:gd name="connsiteX3" fmla="*/ 1303020 w 1840230"/>
                  <a:gd name="connsiteY3" fmla="*/ 23190 h 606120"/>
                  <a:gd name="connsiteX4" fmla="*/ 1703070 w 1840230"/>
                  <a:gd name="connsiteY4" fmla="*/ 330 h 606120"/>
                  <a:gd name="connsiteX5" fmla="*/ 1840230 w 1840230"/>
                  <a:gd name="connsiteY5" fmla="*/ 11760 h 606120"/>
                  <a:gd name="connsiteX0" fmla="*/ 0 w 1840230"/>
                  <a:gd name="connsiteY0" fmla="*/ 654497 h 654497"/>
                  <a:gd name="connsiteX1" fmla="*/ 480646 w 1840230"/>
                  <a:gd name="connsiteY1" fmla="*/ 291375 h 654497"/>
                  <a:gd name="connsiteX2" fmla="*/ 924072 w 1840230"/>
                  <a:gd name="connsiteY2" fmla="*/ 104977 h 654497"/>
                  <a:gd name="connsiteX3" fmla="*/ 1326467 w 1840230"/>
                  <a:gd name="connsiteY3" fmla="*/ 1229 h 654497"/>
                  <a:gd name="connsiteX4" fmla="*/ 1703070 w 1840230"/>
                  <a:gd name="connsiteY4" fmla="*/ 48707 h 654497"/>
                  <a:gd name="connsiteX5" fmla="*/ 1840230 w 1840230"/>
                  <a:gd name="connsiteY5" fmla="*/ 60137 h 654497"/>
                  <a:gd name="connsiteX0" fmla="*/ 0 w 1840230"/>
                  <a:gd name="connsiteY0" fmla="*/ 735810 h 735810"/>
                  <a:gd name="connsiteX1" fmla="*/ 480646 w 1840230"/>
                  <a:gd name="connsiteY1" fmla="*/ 372688 h 735810"/>
                  <a:gd name="connsiteX2" fmla="*/ 924072 w 1840230"/>
                  <a:gd name="connsiteY2" fmla="*/ 186290 h 735810"/>
                  <a:gd name="connsiteX3" fmla="*/ 1326467 w 1840230"/>
                  <a:gd name="connsiteY3" fmla="*/ 82542 h 735810"/>
                  <a:gd name="connsiteX4" fmla="*/ 1703070 w 1840230"/>
                  <a:gd name="connsiteY4" fmla="*/ 1066 h 735810"/>
                  <a:gd name="connsiteX5" fmla="*/ 1840230 w 1840230"/>
                  <a:gd name="connsiteY5" fmla="*/ 141450 h 735810"/>
                  <a:gd name="connsiteX0" fmla="*/ 0 w 1898845"/>
                  <a:gd name="connsiteY0" fmla="*/ 794357 h 794357"/>
                  <a:gd name="connsiteX1" fmla="*/ 480646 w 1898845"/>
                  <a:gd name="connsiteY1" fmla="*/ 431235 h 794357"/>
                  <a:gd name="connsiteX2" fmla="*/ 924072 w 1898845"/>
                  <a:gd name="connsiteY2" fmla="*/ 244837 h 794357"/>
                  <a:gd name="connsiteX3" fmla="*/ 1326467 w 1898845"/>
                  <a:gd name="connsiteY3" fmla="*/ 141089 h 794357"/>
                  <a:gd name="connsiteX4" fmla="*/ 1703070 w 1898845"/>
                  <a:gd name="connsiteY4" fmla="*/ 59613 h 794357"/>
                  <a:gd name="connsiteX5" fmla="*/ 1898845 w 1898845"/>
                  <a:gd name="connsiteY5" fmla="*/ 705 h 794357"/>
                  <a:gd name="connsiteX0" fmla="*/ 0 w 1898845"/>
                  <a:gd name="connsiteY0" fmla="*/ 796052 h 796052"/>
                  <a:gd name="connsiteX1" fmla="*/ 480646 w 1898845"/>
                  <a:gd name="connsiteY1" fmla="*/ 432930 h 796052"/>
                  <a:gd name="connsiteX2" fmla="*/ 924072 w 1898845"/>
                  <a:gd name="connsiteY2" fmla="*/ 246532 h 796052"/>
                  <a:gd name="connsiteX3" fmla="*/ 1326467 w 1898845"/>
                  <a:gd name="connsiteY3" fmla="*/ 142784 h 796052"/>
                  <a:gd name="connsiteX4" fmla="*/ 1656178 w 1898845"/>
                  <a:gd name="connsiteY4" fmla="*/ 26139 h 796052"/>
                  <a:gd name="connsiteX5" fmla="*/ 1898845 w 1898845"/>
                  <a:gd name="connsiteY5" fmla="*/ 2400 h 796052"/>
                  <a:gd name="connsiteX0" fmla="*/ 0 w 1898845"/>
                  <a:gd name="connsiteY0" fmla="*/ 796052 h 796052"/>
                  <a:gd name="connsiteX1" fmla="*/ 480646 w 1898845"/>
                  <a:gd name="connsiteY1" fmla="*/ 432930 h 796052"/>
                  <a:gd name="connsiteX2" fmla="*/ 924072 w 1898845"/>
                  <a:gd name="connsiteY2" fmla="*/ 246532 h 796052"/>
                  <a:gd name="connsiteX3" fmla="*/ 1326467 w 1898845"/>
                  <a:gd name="connsiteY3" fmla="*/ 142784 h 796052"/>
                  <a:gd name="connsiteX4" fmla="*/ 1656178 w 1898845"/>
                  <a:gd name="connsiteY4" fmla="*/ 26139 h 796052"/>
                  <a:gd name="connsiteX5" fmla="*/ 1898845 w 1898845"/>
                  <a:gd name="connsiteY5" fmla="*/ 2400 h 796052"/>
                  <a:gd name="connsiteX0" fmla="*/ 0 w 1898845"/>
                  <a:gd name="connsiteY0" fmla="*/ 796052 h 796052"/>
                  <a:gd name="connsiteX1" fmla="*/ 468923 w 1898845"/>
                  <a:gd name="connsiteY1" fmla="*/ 468099 h 796052"/>
                  <a:gd name="connsiteX2" fmla="*/ 924072 w 1898845"/>
                  <a:gd name="connsiteY2" fmla="*/ 246532 h 796052"/>
                  <a:gd name="connsiteX3" fmla="*/ 1326467 w 1898845"/>
                  <a:gd name="connsiteY3" fmla="*/ 142784 h 796052"/>
                  <a:gd name="connsiteX4" fmla="*/ 1656178 w 1898845"/>
                  <a:gd name="connsiteY4" fmla="*/ 26139 h 796052"/>
                  <a:gd name="connsiteX5" fmla="*/ 1898845 w 1898845"/>
                  <a:gd name="connsiteY5" fmla="*/ 2400 h 796052"/>
                  <a:gd name="connsiteX0" fmla="*/ 0 w 1898845"/>
                  <a:gd name="connsiteY0" fmla="*/ 796052 h 796052"/>
                  <a:gd name="connsiteX1" fmla="*/ 468923 w 1898845"/>
                  <a:gd name="connsiteY1" fmla="*/ 468099 h 796052"/>
                  <a:gd name="connsiteX2" fmla="*/ 924072 w 1898845"/>
                  <a:gd name="connsiteY2" fmla="*/ 246532 h 796052"/>
                  <a:gd name="connsiteX3" fmla="*/ 1656178 w 1898845"/>
                  <a:gd name="connsiteY3" fmla="*/ 26139 h 796052"/>
                  <a:gd name="connsiteX4" fmla="*/ 1898845 w 1898845"/>
                  <a:gd name="connsiteY4" fmla="*/ 2400 h 796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845" h="796052">
                    <a:moveTo>
                      <a:pt x="0" y="796052"/>
                    </a:moveTo>
                    <a:cubicBezTo>
                      <a:pt x="194896" y="657280"/>
                      <a:pt x="185957" y="630025"/>
                      <a:pt x="468923" y="468099"/>
                    </a:cubicBezTo>
                    <a:cubicBezTo>
                      <a:pt x="751889" y="306173"/>
                      <a:pt x="726196" y="320192"/>
                      <a:pt x="924072" y="246532"/>
                    </a:cubicBezTo>
                    <a:cubicBezTo>
                      <a:pt x="1121948" y="172872"/>
                      <a:pt x="1493716" y="66828"/>
                      <a:pt x="1656178" y="26139"/>
                    </a:cubicBezTo>
                    <a:cubicBezTo>
                      <a:pt x="1751574" y="2742"/>
                      <a:pt x="1875032" y="-4268"/>
                      <a:pt x="1898845" y="240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" name="Přímá spojnice 60"/>
              <p:cNvCxnSpPr/>
              <p:nvPr/>
            </p:nvCxnSpPr>
            <p:spPr>
              <a:xfrm>
                <a:off x="5086350" y="3356992"/>
                <a:ext cx="26667" cy="905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/>
              <p:nvPr/>
            </p:nvCxnSpPr>
            <p:spPr>
              <a:xfrm flipV="1">
                <a:off x="5086350" y="4262137"/>
                <a:ext cx="1988820" cy="20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Přímá spojnice 72"/>
          <p:cNvCxnSpPr/>
          <p:nvPr/>
        </p:nvCxnSpPr>
        <p:spPr>
          <a:xfrm>
            <a:off x="8282222" y="1893605"/>
            <a:ext cx="34194" cy="25433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>
            <a:stCxn id="63" idx="3"/>
          </p:cNvCxnSpPr>
          <p:nvPr/>
        </p:nvCxnSpPr>
        <p:spPr>
          <a:xfrm flipV="1">
            <a:off x="7270750" y="3838611"/>
            <a:ext cx="505606" cy="22015"/>
          </a:xfrm>
          <a:prstGeom prst="line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 flipV="1">
            <a:off x="7306754" y="5135177"/>
            <a:ext cx="505606" cy="22015"/>
          </a:xfrm>
          <a:prstGeom prst="line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>
            <a:off x="7776356" y="3838610"/>
            <a:ext cx="0" cy="13123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H="1">
            <a:off x="7759259" y="4436947"/>
            <a:ext cx="540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flipH="1">
            <a:off x="3059832" y="3975652"/>
            <a:ext cx="1872208" cy="17148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 flipH="1">
            <a:off x="3131840" y="5445224"/>
            <a:ext cx="1872208" cy="17148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ravoúhlá spojnice 87"/>
          <p:cNvCxnSpPr/>
          <p:nvPr/>
        </p:nvCxnSpPr>
        <p:spPr>
          <a:xfrm rot="10800000">
            <a:off x="1293922" y="2328662"/>
            <a:ext cx="212108" cy="1748410"/>
          </a:xfrm>
          <a:prstGeom prst="bentConnector3">
            <a:avLst>
              <a:gd name="adj1" fmla="val 31831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102"/>
          <p:cNvCxnSpPr/>
          <p:nvPr/>
        </p:nvCxnSpPr>
        <p:spPr>
          <a:xfrm flipH="1" flipV="1">
            <a:off x="523099" y="5382881"/>
            <a:ext cx="1024565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104"/>
          <p:cNvCxnSpPr/>
          <p:nvPr/>
        </p:nvCxnSpPr>
        <p:spPr>
          <a:xfrm flipV="1">
            <a:off x="531295" y="1846356"/>
            <a:ext cx="18495" cy="3536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>
            <a:off x="539160" y="1881882"/>
            <a:ext cx="7655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ál 107"/>
          <p:cNvSpPr/>
          <p:nvPr/>
        </p:nvSpPr>
        <p:spPr>
          <a:xfrm>
            <a:off x="7495256" y="1698159"/>
            <a:ext cx="314861" cy="3626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/>
          <p:cNvSpPr/>
          <p:nvPr/>
        </p:nvSpPr>
        <p:spPr>
          <a:xfrm>
            <a:off x="3753083" y="1700808"/>
            <a:ext cx="314861" cy="3626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vál 109"/>
          <p:cNvSpPr/>
          <p:nvPr/>
        </p:nvSpPr>
        <p:spPr>
          <a:xfrm>
            <a:off x="1080628" y="5240923"/>
            <a:ext cx="251012" cy="2636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vál 110"/>
          <p:cNvSpPr/>
          <p:nvPr/>
        </p:nvSpPr>
        <p:spPr>
          <a:xfrm>
            <a:off x="1043608" y="3956502"/>
            <a:ext cx="251012" cy="2636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Zaoblený obdélník 112"/>
          <p:cNvSpPr/>
          <p:nvPr/>
        </p:nvSpPr>
        <p:spPr>
          <a:xfrm>
            <a:off x="4778375" y="3068960"/>
            <a:ext cx="2601938" cy="30156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7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9105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33337"/>
            <a:ext cx="93630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le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0113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nalýza lineárních regulačních systémů v časové doméně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tudijní materiál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Nejjednodušší model mechaniky dýchání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Nejjednodušší model mechaniky dýchání&amp;quot;&quot;/&gt;&lt;property id=&quot;20307&quot; value=&quot;264&quot;/&gt;&lt;/object&gt;&lt;object type=&quot;3&quot; unique_id=&quot;10008&quot;&gt;&lt;property id=&quot;20148&quot; value=&quot;5&quot;/&gt;&lt;property id=&quot;20300&quot; value=&quot;Slide 5 - &amp;quot;Nejjednodušší model mechaniky dýchání&amp;quot;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5&quot;/&gt;&lt;/object&gt;&lt;object type=&quot;3&quot; unique_id=&quot;10010&quot;&gt;&lt;property id=&quot;20148&quot; value=&quot;5&quot;/&gt;&lt;property id=&quot;20300&quot; value=&quot;Slide 7 - &amp;quot;Logaritmické zrcadlo&amp;quot;&quot;/&gt;&lt;property id=&quot;20307&quot; value=&quot;266&quot;/&gt;&lt;/object&gt;&lt;object type=&quot;3&quot; unique_id=&quot;10011&quot;&gt;&lt;property id=&quot;20148&quot; value=&quot;5&quot;/&gt;&lt;property id=&quot;20300&quot; value=&quot;Slide 8 - &amp;quot;Laplaceovo zrcadlo&amp;quot;&quot;/&gt;&lt;property id=&quot;20307&quot; value=&quot;269&quot;/&gt;&lt;/object&gt;&lt;object type=&quot;3&quot; unique_id=&quot;10012&quot;&gt;&lt;property id=&quot;20148&quot; value=&quot;5&quot;/&gt;&lt;property id=&quot;20300&quot; value=&quot;Slide 9 - &amp;quot;Laplaceovo zrcadlo&amp;quot;&quot;/&gt;&lt;property id=&quot;20307&quot; value=&quot;273&quot;/&gt;&lt;/object&gt;&lt;object type=&quot;3&quot; unique_id=&quot;10013&quot;&gt;&lt;property id=&quot;20148&quot; value=&quot;5&quot;/&gt;&lt;property id=&quot;20300&quot; value=&quot;Slide 10 - &amp;quot;Laplaceovo zrcadlo&amp;quot;&quot;/&gt;&lt;property id=&quot;20307&quot; value=&quot;280&quot;/&gt;&lt;/object&gt;&lt;object type=&quot;3&quot; unique_id=&quot;10014&quot;&gt;&lt;property id=&quot;20148&quot; value=&quot;5&quot;/&gt;&lt;property id=&quot;20300&quot; value=&quot;Slide 11 - &amp;quot;Laplaceovo zrcadlo&amp;quot;&quot;/&gt;&lt;property id=&quot;20307&quot; value=&quot;281&quot;/&gt;&lt;/object&gt;&lt;object type=&quot;3&quot; unique_id=&quot;10015&quot;&gt;&lt;property id=&quot;20148&quot; value=&quot;5&quot;/&gt;&lt;property id=&quot;20300&quot; value=&quot;Slide 12 - &amp;quot;Laplaceovo zrcadlo&amp;quot;&quot;/&gt;&lt;property id=&quot;20307&quot; value=&quot;282&quot;/&gt;&lt;/object&gt;&lt;object type=&quot;3&quot; unique_id=&quot;10016&quot;&gt;&lt;property id=&quot;20148&quot; value=&quot;5&quot;/&gt;&lt;property id=&quot;20300&quot; value=&quot;Slide 13 - &amp;quot;Laplaceovo zrcadlo&amp;quot;&quot;/&gt;&lt;property id=&quot;20307&quot; value=&quot;283&quot;/&gt;&lt;/object&gt;&lt;object type=&quot;3&quot; unique_id=&quot;10017&quot;&gt;&lt;property id=&quot;20148&quot; value=&quot;5&quot;/&gt;&lt;property id=&quot;20300&quot; value=&quot;Slide 14 - &amp;quot;Laplaceovo zrcadlo&amp;quot;&quot;/&gt;&lt;property id=&quot;20307&quot; value=&quot;284&quot;/&gt;&lt;/object&gt;&lt;object type=&quot;3&quot; unique_id=&quot;10018&quot;&gt;&lt;property id=&quot;20148&quot; value=&quot;5&quot;/&gt;&lt;property id=&quot;20300&quot; value=&quot;Slide 15 - &amp;quot;Laplaceovo zrcadlo&amp;quot;&quot;/&gt;&lt;property id=&quot;20307&quot; value=&quot;285&quot;/&gt;&lt;/object&gt;&lt;object type=&quot;3&quot; unique_id=&quot;10019&quot;&gt;&lt;property id=&quot;20148&quot; value=&quot;5&quot;/&gt;&lt;property id=&quot;20300&quot; value=&quot;Slide 16 - &amp;quot;Laplaceovo zrcadlo&amp;quot;&quot;/&gt;&lt;property id=&quot;20307&quot; value=&quot;286&quot;/&gt;&lt;/object&gt;&lt;object type=&quot;3&quot; unique_id=&quot;10020&quot;&gt;&lt;property id=&quot;20148&quot; value=&quot;5&quot;/&gt;&lt;property id=&quot;20300&quot; value=&quot;Slide 17 - &amp;quot;Laplaceovo zrcadlo&amp;quot;&quot;/&gt;&lt;property id=&quot;20307&quot; value=&quot;287&quot;/&gt;&lt;/object&gt;&lt;object type=&quot;3&quot; unique_id=&quot;10021&quot;&gt;&lt;property id=&quot;20148&quot; value=&quot;5&quot;/&gt;&lt;property id=&quot;20300&quot; value=&quot;Slide 18 - &amp;quot;Laplaceovo zrcadlo&amp;quot;&quot;/&gt;&lt;property id=&quot;20307&quot; value=&quot;292&quot;/&gt;&lt;/object&gt;&lt;object type=&quot;3&quot; unique_id=&quot;10022&quot;&gt;&lt;property id=&quot;20148&quot; value=&quot;5&quot;/&gt;&lt;property id=&quot;20300&quot; value=&quot;Slide 19 - &amp;quot;Laplaceovo zrcadlo&amp;quot;&quot;/&gt;&lt;property id=&quot;20307&quot; value=&quot;296&quot;/&gt;&lt;/object&gt;&lt;object type=&quot;3&quot; unique_id=&quot;10023&quot;&gt;&lt;property id=&quot;20148&quot; value=&quot;5&quot;/&gt;&lt;property id=&quot;20300&quot; value=&quot;Slide 20 - &amp;quot;Laplaceovo zrcadlo&amp;quot;&quot;/&gt;&lt;property id=&quot;20307&quot; value=&quot;297&quot;/&gt;&lt;/object&gt;&lt;object type=&quot;3&quot; unique_id=&quot;10024&quot;&gt;&lt;property id=&quot;20148&quot; value=&quot;5&quot;/&gt;&lt;property id=&quot;20300&quot; value=&quot;Slide 21 - &amp;quot;Laplaceovo zrcadlo&amp;quot;&quot;/&gt;&lt;property id=&quot;20307&quot; value=&quot;299&quot;/&gt;&lt;/object&gt;&lt;object type=&quot;3&quot; unique_id=&quot;10025&quot;&gt;&lt;property id=&quot;20148&quot; value=&quot;5&quot;/&gt;&lt;property id=&quot;20300&quot; value=&quot;Slide 22 - &amp;quot;Laplaceovo zrcadlo&amp;quot;&quot;/&gt;&lt;property id=&quot;20307&quot; value=&quot;300&quot;/&gt;&lt;/object&gt;&lt;object type=&quot;3&quot; unique_id=&quot;10026&quot;&gt;&lt;property id=&quot;20148&quot; value=&quot;5&quot;/&gt;&lt;property id=&quot;20300&quot; value=&quot;Slide 23 - &amp;quot;Laplaceovo zrcadlo&amp;quot;&quot;/&gt;&lt;property id=&quot;20307&quot; value=&quot;301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object type=&quot;3&quot; unique_id=&quot;10028&quot;&gt;&lt;property id=&quot;20148&quot; value=&quot;5&quot;/&gt;&lt;property id=&quot;20300&quot; value=&quot;Slide 25 - &amp;quot;Laplaceovo zrcadlo&amp;quot;&quot;/&gt;&lt;property id=&quot;20307&quot; value=&quot;290&quot;/&gt;&lt;/object&gt;&lt;object type=&quot;3&quot; unique_id=&quot;10029&quot;&gt;&lt;property id=&quot;20148&quot; value=&quot;5&quot;/&gt;&lt;property id=&quot;20300&quot; value=&quot;Slide 26 - &amp;quot;Nejjednodušší model mechaniky dýchání&amp;quot;&quot;/&gt;&lt;property id=&quot;20307&quot; value=&quot;263&quot;/&gt;&lt;/object&gt;&lt;object type=&quot;3&quot; unique_id=&quot;10030&quot;&gt;&lt;property id=&quot;20148&quot; value=&quot;5&quot;/&gt;&lt;property id=&quot;20300&quot; value=&quot;Slide 27 - &amp;quot;Nejjednodušší model mechaniky dýchání&amp;quot;&quot;/&gt;&lt;property id=&quot;20307&quot; value=&quot;302&quot;/&gt;&lt;/object&gt;&lt;object type=&quot;3&quot; unique_id=&quot;10031&quot;&gt;&lt;property id=&quot;20148&quot; value=&quot;5&quot;/&gt;&lt;property id=&quot;20300&quot; value=&quot;Slide 28 - &amp;quot;Přechodové odezva systému prvního řádu&amp;quot;&quot;/&gt;&lt;property id=&quot;20307&quot; value=&quot;303&quot;/&gt;&lt;/object&gt;&lt;object type=&quot;3&quot; unique_id=&quot;10032&quot;&gt;&lt;property id=&quot;20148&quot; value=&quot;5&quot;/&gt;&lt;property id=&quot;20300&quot; value=&quot;Slide 29 - &amp;quot;Přechodové odezva systému prvního řádu na jednotkový impuls&amp;quot;&quot;/&gt;&lt;property id=&quot;20307&quot; value=&quot;304&quot;/&gt;&lt;/object&gt;&lt;object type=&quot;3&quot; unique_id=&quot;10033&quot;&gt;&lt;property id=&quot;20148&quot; value=&quot;5&quot;/&gt;&lt;property id=&quot;20300&quot; value=&quot;Slide 30 - &amp;quot;Přechodové odezva systému prvního řádu na jednotkový skok&amp;quot;&quot;/&gt;&lt;property id=&quot;20307&quot; value=&quot;305&quot;/&gt;&lt;/object&gt;&lt;object type=&quot;3&quot; unique_id=&quot;10034&quot;&gt;&lt;property id=&quot;20148&quot; value=&quot;5&quot;/&gt;&lt;property id=&quot;20300&quot; value=&quot;Slide 31&quot;/&gt;&lt;property id=&quot;20307&quot; value=&quot;306&quot;/&gt;&lt;/object&gt;&lt;object type=&quot;3&quot; unique_id=&quot;10035&quot;&gt;&lt;property id=&quot;20148&quot; value=&quot;5&quot;/&gt;&lt;property id=&quot;20300&quot; value=&quot;Slide 32 - &amp;quot;Přechodové odezva systému druhého řádu na jednotkový impuls&amp;quot;&quot;/&gt;&lt;property id=&quot;20307&quot; value=&quot;307&quot;/&gt;&lt;/object&gt;&lt;object type=&quot;3&quot; unique_id=&quot;10036&quot;&gt;&lt;property id=&quot;20148&quot; value=&quot;5&quot;/&gt;&lt;property id=&quot;20300&quot; value=&quot;Slide 33 - &amp;quot;Přechodové odezva systému druhého řádu na jednotkový impuls&amp;quot;&quot;/&gt;&lt;property id=&quot;20307&quot; value=&quot;308&quot;/&gt;&lt;/object&gt;&lt;object type=&quot;3&quot; unique_id=&quot;10037&quot;&gt;&lt;property id=&quot;20148&quot; value=&quot;5&quot;/&gt;&lt;property id=&quot;20300&quot; value=&quot;Slide 34 - &amp;quot;Přechodové odezva systému druhého řádu na jednotkový impuls&amp;quot;&quot;/&gt;&lt;property id=&quot;20307&quot; value=&quot;309&quot;/&gt;&lt;/object&gt;&lt;object type=&quot;3&quot; unique_id=&quot;10038&quot;&gt;&lt;property id=&quot;20148&quot; value=&quot;5&quot;/&gt;&lt;property id=&quot;20300&quot; value=&quot;Slide 35 - &amp;quot;Přechodové odezva systému druhého řádu na jednotkový impuls&amp;quot;&quot;/&gt;&lt;property id=&quot;20307&quot; value=&quot;310&quot;/&gt;&lt;/object&gt;&lt;object type=&quot;3&quot; unique_id=&quot;10039&quot;&gt;&lt;property id=&quot;20148&quot; value=&quot;5&quot;/&gt;&lt;property id=&quot;20300&quot; value=&quot;Slide 36 - &amp;quot;Přechodové odezva systému druhého řádu na jednotkový impuls&amp;quot;&quot;/&gt;&lt;property id=&quot;20307&quot; value=&quot;311&quot;/&gt;&lt;/object&gt;&lt;object type=&quot;3&quot; unique_id=&quot;10040&quot;&gt;&lt;property id=&quot;20148&quot; value=&quot;5&quot;/&gt;&lt;property id=&quot;20300&quot; value=&quot;Slide 37 - &amp;quot;Přechodové odezva systému druhého řádu na jednotkový skok&amp;quot;&quot;/&gt;&lt;property id=&quot;20307&quot; value=&quot;312&quot;/&gt;&lt;/object&gt;&lt;object type=&quot;3&quot; unique_id=&quot;10041&quot;&gt;&lt;property id=&quot;20148&quot; value=&quot;5&quot;/&gt;&lt;property id=&quot;20300&quot; value=&quot;Slide 38 - &amp;quot;Zobecnění dynamiky systémů druhého řádu&amp;quot;&quot;/&gt;&lt;property id=&quot;20307&quot; value=&quot;313&quot;/&gt;&lt;/object&gt;&lt;object type=&quot;3&quot; unique_id=&quot;10042&quot;&gt;&lt;property id=&quot;20148&quot; value=&quot;5&quot;/&gt;&lt;property id=&quot;20300&quot; value=&quot;Slide 39 - &amp;quot;Zobecnění dynamiky systémů druhého řádu&amp;quot;&quot;/&gt;&lt;property id=&quot;20307&quot; value=&quot;314&quot;/&gt;&lt;/object&gt;&lt;object type=&quot;3&quot; unique_id=&quot;10043&quot;&gt;&lt;property id=&quot;20148&quot; value=&quot;5&quot;/&gt;&lt;property id=&quot;20300&quot; value=&quot;Slide 40 - &amp;quot;Zobecnění dynamiky systémů druhého řádu&amp;quot;&quot;/&gt;&lt;property id=&quot;20307&quot; value=&quot;316&quot;/&gt;&lt;/object&gt;&lt;object type=&quot;3&quot; unique_id=&quot;10044&quot;&gt;&lt;property id=&quot;20148&quot; value=&quot;5&quot;/&gt;&lt;property id=&quot;20300&quot; value=&quot;Slide 41 - &amp;quot;Zobecnění dynamiky systémů druhého řádu&amp;quot;&quot;/&gt;&lt;property id=&quot;20307&quot; value=&quot;315&quot;/&gt;&lt;/object&gt;&lt;object type=&quot;3&quot; unique_id=&quot;10045&quot;&gt;&lt;property id=&quot;20148&quot; value=&quot;5&quot;/&gt;&lt;property id=&quot;20300&quot; value=&quot;Slide 42 - &amp;quot;Zobecnění dynamiky systémů druhého řádu&amp;quot;&quot;/&gt;&lt;property id=&quot;20307&quot; value=&quot;317&quot;/&gt;&lt;/object&gt;&lt;object type=&quot;3&quot; unique_id=&quot;10046&quot;&gt;&lt;property id=&quot;20148&quot; value=&quot;5&quot;/&gt;&lt;property id=&quot;20300&quot; value=&quot;Slide 43 - &amp;quot;Charakteristika odezvy na impuls&amp;quot;&quot;/&gt;&lt;property id=&quot;20307&quot; value=&quot;318&quot;/&gt;&lt;/object&gt;&lt;object type=&quot;3&quot; unique_id=&quot;10047&quot;&gt;&lt;property id=&quot;20148&quot; value=&quot;5&quot;/&gt;&lt;property id=&quot;20300&quot; value=&quot;Slide 44 - &amp;quot;Charakteristika odezvy na skok&amp;quot;&quot;/&gt;&lt;property id=&quot;20307&quot; value=&quot;319&quot;/&gt;&lt;/object&gt;&lt;object type=&quot;3&quot; unique_id=&quot;10048&quot;&gt;&lt;property id=&quot;20148&quot; value=&quot;5&quot;/&gt;&lt;property id=&quot;20300&quot; value=&quot;Slide 45 - &amp;quot;Zpětné vazby –proporcionální, integrační a derivační&amp;quot;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2202</Words>
  <Application>Microsoft Office PowerPoint</Application>
  <PresentationFormat>Předvádění na obrazovce (4:3)</PresentationFormat>
  <Paragraphs>1096</Paragraphs>
  <Slides>109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109</vt:i4>
      </vt:variant>
    </vt:vector>
  </HeadingPairs>
  <TitlesOfParts>
    <vt:vector size="113" baseType="lpstr">
      <vt:lpstr>Arial</vt:lpstr>
      <vt:lpstr>Calibri</vt:lpstr>
      <vt:lpstr>Cambria Math</vt:lpstr>
      <vt:lpstr>Motiv systému Office</vt:lpstr>
      <vt:lpstr>Dynamika a regulace ve fyziologických systémech</vt:lpstr>
      <vt:lpstr>Studijní materiály</vt:lpstr>
      <vt:lpstr>Prezentace aplikace PowerPoint</vt:lpstr>
      <vt:lpstr>Nejjednodušší model mechaniky dýchání</vt:lpstr>
      <vt:lpstr>Nejjednodušší model mechaniky dýchání</vt:lpstr>
      <vt:lpstr>Nejjednodušší model mechaniky dýchání</vt:lpstr>
      <vt:lpstr>Prezentace aplikace PowerPoint</vt:lpstr>
      <vt:lpstr>Logaritmické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Laplaceovo zrcadlo</vt:lpstr>
      <vt:lpstr>Prezentace aplikace PowerPoint</vt:lpstr>
      <vt:lpstr>Laplaceovo zrcadlo</vt:lpstr>
      <vt:lpstr>Laplaceovo zrcadlo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Nejjednodušší model mechaniky dýchání</vt:lpstr>
      <vt:lpstr>Nejjednodušší model mechaniky dýchání</vt:lpstr>
      <vt:lpstr>Přechodové odezva systému prvního řádu</vt:lpstr>
      <vt:lpstr>Přechodové odezva systému prvního řádu na jednotkový impuls</vt:lpstr>
      <vt:lpstr>Přechodové odezva systému prvního řádu na jednotkový skok</vt:lpstr>
      <vt:lpstr>Prezentace aplikace PowerPoint</vt:lpstr>
      <vt:lpstr>Přechodové odezva systému druhého řádu na jednotkový impuls</vt:lpstr>
      <vt:lpstr>Přechodové odezva systému druhého řádu na jednotkový impuls</vt:lpstr>
      <vt:lpstr>Přechodové odezva systému druhého řádu na jednotkový impuls</vt:lpstr>
      <vt:lpstr>Přechodové odezva systému druhého řádu na jednotkový impuls</vt:lpstr>
      <vt:lpstr>Přechodové odezva systému druhého řádu na jednotkový impuls</vt:lpstr>
      <vt:lpstr>Přechodové odezva systému druhého řádu na jednotkový skok</vt:lpstr>
      <vt:lpstr>Zobecnění dynamiky systémů druhého řádu</vt:lpstr>
      <vt:lpstr>Zobecnění dynamiky systémů druhého řádu</vt:lpstr>
      <vt:lpstr>Zobecnění dynamiky systémů druhého řádu</vt:lpstr>
      <vt:lpstr>Zobecnění dynamiky systémů druhého řádu</vt:lpstr>
      <vt:lpstr>Zobecnění dynamiky systémů druhého řádu</vt:lpstr>
      <vt:lpstr>Charakteristika odezvy na impuls</vt:lpstr>
      <vt:lpstr>Charakteristika odezvy na skok</vt:lpstr>
      <vt:lpstr>Zpětné vazby –proporcionální, integrační a derivační</vt:lpstr>
      <vt:lpstr>Prezentace aplikace PowerPoint</vt:lpstr>
      <vt:lpstr>Statická analýzy fyziologických systémů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Kmitočtový přenos</vt:lpstr>
      <vt:lpstr>Kmitočtový přenos</vt:lpstr>
      <vt:lpstr>Kmitočtový přenos</vt:lpstr>
      <vt:lpstr>Amplitudo-fázová kmitočtová charakteristika ve fázové rovině</vt:lpstr>
      <vt:lpstr>Prezentace aplikace PowerPoint</vt:lpstr>
      <vt:lpstr>Prezentace aplikace PowerPoint</vt:lpstr>
      <vt:lpstr>Nejjednodušší model mechaniky dýchání</vt:lpstr>
      <vt:lpstr>Prezentace aplikace PowerPoint</vt:lpstr>
      <vt:lpstr>Kmitočtové charakteristiky v logaritmických souřadnicích</vt:lpstr>
      <vt:lpstr>Prezentace aplikace PowerPoint</vt:lpstr>
      <vt:lpstr>Frekvenční analýza modelů fyziologických systémů</vt:lpstr>
      <vt:lpstr>Frekvenční analýza modelů fyziologických systémů</vt:lpstr>
      <vt:lpstr>Prezentace aplikace PowerPoint</vt:lpstr>
      <vt:lpstr>Nyquistovy diagramy</vt:lpstr>
      <vt:lpstr>Prezentace aplikace PowerPoint</vt:lpstr>
      <vt:lpstr>Prezentace aplikace PowerPoint</vt:lpstr>
      <vt:lpstr>Niquistovo kritérium stability</vt:lpstr>
      <vt:lpstr>Niquistovo kritérium stability</vt:lpstr>
      <vt:lpstr>Niquistovo kritérium stability</vt:lpstr>
      <vt:lpstr>Prezentace aplikace PowerPoint</vt:lpstr>
      <vt:lpstr>Prezentace aplikace PowerPoint</vt:lpstr>
      <vt:lpstr>Prezentace aplikace PowerPoint</vt:lpstr>
      <vt:lpstr>Prezentace aplikace PowerPoint</vt:lpstr>
      <vt:lpstr>Struktura regulačního systému</vt:lpstr>
      <vt:lpstr>Prezentace aplikace PowerPoint</vt:lpstr>
      <vt:lpstr>Prezentace aplikace PowerPoint</vt:lpstr>
      <vt:lpstr>Prezentace aplikace PowerPoint</vt:lpstr>
      <vt:lpstr>Prezentace aplikace PowerPoint</vt:lpstr>
      <vt:lpstr>Trajektorie  ultrastabilního  systému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lineárních regulačních systémů v časové doméně</dc:title>
  <dc:creator>Jirka</dc:creator>
  <cp:lastModifiedBy>Jiri Kofranek</cp:lastModifiedBy>
  <cp:revision>176</cp:revision>
  <dcterms:created xsi:type="dcterms:W3CDTF">2012-10-29T21:00:27Z</dcterms:created>
  <dcterms:modified xsi:type="dcterms:W3CDTF">2014-12-10T11:12:59Z</dcterms:modified>
</cp:coreProperties>
</file>